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562" r:id="rId3"/>
    <p:sldId id="333" r:id="rId4"/>
    <p:sldId id="343" r:id="rId5"/>
    <p:sldId id="564" r:id="rId6"/>
    <p:sldId id="362" r:id="rId7"/>
    <p:sldId id="446" r:id="rId8"/>
    <p:sldId id="368" r:id="rId9"/>
    <p:sldId id="398" r:id="rId10"/>
    <p:sldId id="462" r:id="rId11"/>
    <p:sldId id="466" r:id="rId12"/>
    <p:sldId id="541" r:id="rId13"/>
    <p:sldId id="556" r:id="rId14"/>
    <p:sldId id="560" r:id="rId15"/>
    <p:sldId id="561" r:id="rId16"/>
    <p:sldId id="5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MARANGSI, Thaksaphon" userId="1d4c5628-967e-4625-8fe8-3fdad7c34046" providerId="ADAL" clId="{E374C5CD-09C1-4D54-8BC8-B79866A5511E}"/>
    <pc:docChg chg="undo custSel addSld delSld modSld sldOrd">
      <pc:chgData name="THAMARANGSI, Thaksaphon" userId="1d4c5628-967e-4625-8fe8-3fdad7c34046" providerId="ADAL" clId="{E374C5CD-09C1-4D54-8BC8-B79866A5511E}" dt="2019-07-08T01:32:07.653" v="850" actId="20577"/>
      <pc:docMkLst>
        <pc:docMk/>
      </pc:docMkLst>
      <pc:sldChg chg="modSp">
        <pc:chgData name="THAMARANGSI, Thaksaphon" userId="1d4c5628-967e-4625-8fe8-3fdad7c34046" providerId="ADAL" clId="{E374C5CD-09C1-4D54-8BC8-B79866A5511E}" dt="2019-07-08T01:32:07.653" v="850" actId="20577"/>
        <pc:sldMkLst>
          <pc:docMk/>
          <pc:sldMk cId="485627856" sldId="256"/>
        </pc:sldMkLst>
        <pc:spChg chg="mod">
          <ac:chgData name="THAMARANGSI, Thaksaphon" userId="1d4c5628-967e-4625-8fe8-3fdad7c34046" providerId="ADAL" clId="{E374C5CD-09C1-4D54-8BC8-B79866A5511E}" dt="2019-07-08T01:04:59.436" v="246"/>
          <ac:spMkLst>
            <pc:docMk/>
            <pc:sldMk cId="485627856" sldId="256"/>
            <ac:spMk id="2" creationId="{22D912C9-8A0E-405F-8CC4-464921A2C96C}"/>
          </ac:spMkLst>
        </pc:spChg>
        <pc:spChg chg="mod">
          <ac:chgData name="THAMARANGSI, Thaksaphon" userId="1d4c5628-967e-4625-8fe8-3fdad7c34046" providerId="ADAL" clId="{E374C5CD-09C1-4D54-8BC8-B79866A5511E}" dt="2019-07-08T01:32:07.653" v="850" actId="20577"/>
          <ac:spMkLst>
            <pc:docMk/>
            <pc:sldMk cId="485627856" sldId="256"/>
            <ac:spMk id="3" creationId="{AF7F263C-9A3B-4255-92C1-355501E91A7F}"/>
          </ac:spMkLst>
        </pc:spChg>
      </pc:sldChg>
      <pc:sldChg chg="modSp ord">
        <pc:chgData name="THAMARANGSI, Thaksaphon" userId="1d4c5628-967e-4625-8fe8-3fdad7c34046" providerId="ADAL" clId="{E374C5CD-09C1-4D54-8BC8-B79866A5511E}" dt="2019-07-08T01:27:26.313" v="818"/>
        <pc:sldMkLst>
          <pc:docMk/>
          <pc:sldMk cId="2184427137" sldId="333"/>
        </pc:sldMkLst>
        <pc:spChg chg="mod">
          <ac:chgData name="THAMARANGSI, Thaksaphon" userId="1d4c5628-967e-4625-8fe8-3fdad7c34046" providerId="ADAL" clId="{E374C5CD-09C1-4D54-8BC8-B79866A5511E}" dt="2019-07-08T01:21:00.251" v="699" actId="1076"/>
          <ac:spMkLst>
            <pc:docMk/>
            <pc:sldMk cId="2184427137" sldId="333"/>
            <ac:spMk id="20482" creationId="{41275195-D5E5-4037-B7D4-AF3575B8FB2B}"/>
          </ac:spMkLst>
        </pc:spChg>
        <pc:spChg chg="mod">
          <ac:chgData name="THAMARANGSI, Thaksaphon" userId="1d4c5628-967e-4625-8fe8-3fdad7c34046" providerId="ADAL" clId="{E374C5CD-09C1-4D54-8BC8-B79866A5511E}" dt="2019-07-08T01:07:18.273" v="303"/>
          <ac:spMkLst>
            <pc:docMk/>
            <pc:sldMk cId="2184427137" sldId="333"/>
            <ac:spMk id="20483" creationId="{86E1136E-09DC-4A85-B86B-0D0F33B49081}"/>
          </ac:spMkLst>
        </pc:spChg>
        <pc:spChg chg="mod">
          <ac:chgData name="THAMARANGSI, Thaksaphon" userId="1d4c5628-967e-4625-8fe8-3fdad7c34046" providerId="ADAL" clId="{E374C5CD-09C1-4D54-8BC8-B79866A5511E}" dt="2019-07-08T01:21:04.736" v="700" actId="207"/>
          <ac:spMkLst>
            <pc:docMk/>
            <pc:sldMk cId="2184427137" sldId="333"/>
            <ac:spMk id="72708" creationId="{F88AE094-3BA2-4493-8579-974BF25316FA}"/>
          </ac:spMkLst>
        </pc:spChg>
      </pc:sldChg>
      <pc:sldChg chg="modSp ord">
        <pc:chgData name="THAMARANGSI, Thaksaphon" userId="1d4c5628-967e-4625-8fe8-3fdad7c34046" providerId="ADAL" clId="{E374C5CD-09C1-4D54-8BC8-B79866A5511E}" dt="2019-07-08T01:28:32.260" v="824"/>
        <pc:sldMkLst>
          <pc:docMk/>
          <pc:sldMk cId="1563636794" sldId="343"/>
        </pc:sldMkLst>
        <pc:spChg chg="mod">
          <ac:chgData name="THAMARANGSI, Thaksaphon" userId="1d4c5628-967e-4625-8fe8-3fdad7c34046" providerId="ADAL" clId="{E374C5CD-09C1-4D54-8BC8-B79866A5511E}" dt="2019-07-08T01:07:18.273" v="303"/>
          <ac:spMkLst>
            <pc:docMk/>
            <pc:sldMk cId="1563636794" sldId="343"/>
            <ac:spMk id="32770" creationId="{E59C3C23-2D27-4BAB-B857-CD2BDEB0C24C}"/>
          </ac:spMkLst>
        </pc:spChg>
      </pc:sldChg>
      <pc:sldChg chg="modSp ord">
        <pc:chgData name="THAMARANGSI, Thaksaphon" userId="1d4c5628-967e-4625-8fe8-3fdad7c34046" providerId="ADAL" clId="{E374C5CD-09C1-4D54-8BC8-B79866A5511E}" dt="2019-07-08T01:29:02.630" v="825"/>
        <pc:sldMkLst>
          <pc:docMk/>
          <pc:sldMk cId="2968644062" sldId="362"/>
        </pc:sldMkLst>
        <pc:spChg chg="mod">
          <ac:chgData name="THAMARANGSI, Thaksaphon" userId="1d4c5628-967e-4625-8fe8-3fdad7c34046" providerId="ADAL" clId="{E374C5CD-09C1-4D54-8BC8-B79866A5511E}" dt="2019-07-08T01:19:57.156" v="689" actId="20577"/>
          <ac:spMkLst>
            <pc:docMk/>
            <pc:sldMk cId="2968644062" sldId="362"/>
            <ac:spMk id="48130" creationId="{FD10F66E-9DF6-4007-8874-AFF82B8C9AC3}"/>
          </ac:spMkLst>
        </pc:spChg>
        <pc:spChg chg="mod">
          <ac:chgData name="THAMARANGSI, Thaksaphon" userId="1d4c5628-967e-4625-8fe8-3fdad7c34046" providerId="ADAL" clId="{E374C5CD-09C1-4D54-8BC8-B79866A5511E}" dt="2019-07-08T01:19:50.571" v="687" actId="207"/>
          <ac:spMkLst>
            <pc:docMk/>
            <pc:sldMk cId="2968644062" sldId="362"/>
            <ac:spMk id="48131" creationId="{6F73CAAE-D9D7-443E-B496-5AE192E22BE8}"/>
          </ac:spMkLst>
        </pc:spChg>
        <pc:spChg chg="mod">
          <ac:chgData name="THAMARANGSI, Thaksaphon" userId="1d4c5628-967e-4625-8fe8-3fdad7c34046" providerId="ADAL" clId="{E374C5CD-09C1-4D54-8BC8-B79866A5511E}" dt="2019-07-08T01:20:52.777" v="698" actId="1076"/>
          <ac:spMkLst>
            <pc:docMk/>
            <pc:sldMk cId="2968644062" sldId="362"/>
            <ac:spMk id="48132" creationId="{01A5ADF4-8226-43CF-9AAD-722AF7F195F6}"/>
          </ac:spMkLst>
        </pc:spChg>
        <pc:spChg chg="mod">
          <ac:chgData name="THAMARANGSI, Thaksaphon" userId="1d4c5628-967e-4625-8fe8-3fdad7c34046" providerId="ADAL" clId="{E374C5CD-09C1-4D54-8BC8-B79866A5511E}" dt="2019-07-08T01:20:12.799" v="691" actId="207"/>
          <ac:spMkLst>
            <pc:docMk/>
            <pc:sldMk cId="2968644062" sldId="362"/>
            <ac:spMk id="48137" creationId="{2071DC44-B44E-4F3E-BA9A-4B0C3CBCCE83}"/>
          </ac:spMkLst>
        </pc:spChg>
        <pc:spChg chg="mod">
          <ac:chgData name="THAMARANGSI, Thaksaphon" userId="1d4c5628-967e-4625-8fe8-3fdad7c34046" providerId="ADAL" clId="{E374C5CD-09C1-4D54-8BC8-B79866A5511E}" dt="2019-07-08T01:20:22.928" v="693" actId="14100"/>
          <ac:spMkLst>
            <pc:docMk/>
            <pc:sldMk cId="2968644062" sldId="362"/>
            <ac:spMk id="48138" creationId="{BE811CE8-C932-4A1C-B843-B9EE853DAADB}"/>
          </ac:spMkLst>
        </pc:spChg>
        <pc:spChg chg="mod">
          <ac:chgData name="THAMARANGSI, Thaksaphon" userId="1d4c5628-967e-4625-8fe8-3fdad7c34046" providerId="ADAL" clId="{E374C5CD-09C1-4D54-8BC8-B79866A5511E}" dt="2019-07-08T01:20:37.080" v="695" actId="207"/>
          <ac:spMkLst>
            <pc:docMk/>
            <pc:sldMk cId="2968644062" sldId="362"/>
            <ac:spMk id="104458" creationId="{C3075D76-8E77-48A1-B12B-F3C192A4C05E}"/>
          </ac:spMkLst>
        </pc:spChg>
        <pc:grpChg chg="mod">
          <ac:chgData name="THAMARANGSI, Thaksaphon" userId="1d4c5628-967e-4625-8fe8-3fdad7c34046" providerId="ADAL" clId="{E374C5CD-09C1-4D54-8BC8-B79866A5511E}" dt="2019-07-08T01:20:04.662" v="690" actId="207"/>
          <ac:grpSpMkLst>
            <pc:docMk/>
            <pc:sldMk cId="2968644062" sldId="362"/>
            <ac:grpSpMk id="48133" creationId="{646C1A29-474E-4122-BBF0-1A455E5FAB39}"/>
          </ac:grpSpMkLst>
        </pc:grpChg>
      </pc:sldChg>
      <pc:sldChg chg="modSp ord">
        <pc:chgData name="THAMARANGSI, Thaksaphon" userId="1d4c5628-967e-4625-8fe8-3fdad7c34046" providerId="ADAL" clId="{E374C5CD-09C1-4D54-8BC8-B79866A5511E}" dt="2019-07-08T01:29:02.630" v="825"/>
        <pc:sldMkLst>
          <pc:docMk/>
          <pc:sldMk cId="619931323" sldId="368"/>
        </pc:sldMkLst>
        <pc:spChg chg="mod">
          <ac:chgData name="THAMARANGSI, Thaksaphon" userId="1d4c5628-967e-4625-8fe8-3fdad7c34046" providerId="ADAL" clId="{E374C5CD-09C1-4D54-8BC8-B79866A5511E}" dt="2019-07-08T01:19:05.871" v="683" actId="1076"/>
          <ac:spMkLst>
            <pc:docMk/>
            <pc:sldMk cId="619931323" sldId="368"/>
            <ac:spMk id="21" creationId="{E1740CFD-8D4E-4B82-9EC2-CA3CE716CFEE}"/>
          </ac:spMkLst>
        </pc:spChg>
        <pc:spChg chg="mod">
          <ac:chgData name="THAMARANGSI, Thaksaphon" userId="1d4c5628-967e-4625-8fe8-3fdad7c34046" providerId="ADAL" clId="{E374C5CD-09C1-4D54-8BC8-B79866A5511E}" dt="2019-07-08T01:07:19.357" v="305"/>
          <ac:spMkLst>
            <pc:docMk/>
            <pc:sldMk cId="619931323" sldId="368"/>
            <ac:spMk id="66562" creationId="{E1C846DB-D63D-47F0-B84A-7484288A5E27}"/>
          </ac:spMkLst>
        </pc:spChg>
      </pc:sldChg>
      <pc:sldChg chg="modSp ord">
        <pc:chgData name="THAMARANGSI, Thaksaphon" userId="1d4c5628-967e-4625-8fe8-3fdad7c34046" providerId="ADAL" clId="{E374C5CD-09C1-4D54-8BC8-B79866A5511E}" dt="2019-07-08T01:29:02.630" v="825"/>
        <pc:sldMkLst>
          <pc:docMk/>
          <pc:sldMk cId="2295129502" sldId="398"/>
        </pc:sldMkLst>
        <pc:spChg chg="mod">
          <ac:chgData name="THAMARANGSI, Thaksaphon" userId="1d4c5628-967e-4625-8fe8-3fdad7c34046" providerId="ADAL" clId="{E374C5CD-09C1-4D54-8BC8-B79866A5511E}" dt="2019-07-08T01:19:35.881" v="686" actId="1076"/>
          <ac:spMkLst>
            <pc:docMk/>
            <pc:sldMk cId="2295129502" sldId="398"/>
            <ac:spMk id="73730" creationId="{17549FC8-59ED-4DE1-9F23-3A663580F740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1" creationId="{31ABCE09-40C6-4CB7-BC80-27E3328A56F3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2" creationId="{106BB27C-B3A6-480B-99B0-187A6B7CE91F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3" creationId="{62FA0EE2-FCDD-413A-9875-87A3DB0191A8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4" creationId="{5304ECEB-D014-49D3-94E0-71DC2ADB0538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5" creationId="{553AAAB5-2424-4BB1-87F6-A6641AEF7D95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6" creationId="{803703D3-5EBD-463F-A193-614A2BC9043A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8" creationId="{78E736D4-5D98-4A81-84E6-18A09AEB4780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39" creationId="{61F7C792-2C06-4C00-82C2-3415020E700C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40" creationId="{1002170E-C0A0-4086-ABF9-83AEE6CBF42D}"/>
          </ac:spMkLst>
        </pc:spChg>
        <pc:spChg chg="mod">
          <ac:chgData name="THAMARANGSI, Thaksaphon" userId="1d4c5628-967e-4625-8fe8-3fdad7c34046" providerId="ADAL" clId="{E374C5CD-09C1-4D54-8BC8-B79866A5511E}" dt="2019-07-08T01:19:27.451" v="685" actId="208"/>
          <ac:spMkLst>
            <pc:docMk/>
            <pc:sldMk cId="2295129502" sldId="398"/>
            <ac:spMk id="73741" creationId="{9B80A50A-7847-439C-B4BB-233F6EA14725}"/>
          </ac:spMkLst>
        </pc:spChg>
        <pc:picChg chg="mod">
          <ac:chgData name="THAMARANGSI, Thaksaphon" userId="1d4c5628-967e-4625-8fe8-3fdad7c34046" providerId="ADAL" clId="{E374C5CD-09C1-4D54-8BC8-B79866A5511E}" dt="2019-07-08T01:19:27.451" v="685" actId="208"/>
          <ac:picMkLst>
            <pc:docMk/>
            <pc:sldMk cId="2295129502" sldId="398"/>
            <ac:picMk id="73737" creationId="{BBCF3CDC-DACF-478E-A4D4-F955F124E2F6}"/>
          </ac:picMkLst>
        </pc:picChg>
      </pc:sldChg>
      <pc:sldChg chg="addSp modSp del">
        <pc:chgData name="THAMARANGSI, Thaksaphon" userId="1d4c5628-967e-4625-8fe8-3fdad7c34046" providerId="ADAL" clId="{E374C5CD-09C1-4D54-8BC8-B79866A5511E}" dt="2019-07-08T01:29:26.413" v="826" actId="2696"/>
        <pc:sldMkLst>
          <pc:docMk/>
          <pc:sldMk cId="1050414855" sldId="428"/>
        </pc:sldMkLst>
        <pc:spChg chg="mod">
          <ac:chgData name="THAMARANGSI, Thaksaphon" userId="1d4c5628-967e-4625-8fe8-3fdad7c34046" providerId="ADAL" clId="{E374C5CD-09C1-4D54-8BC8-B79866A5511E}" dt="2019-07-08T01:07:19.357" v="305"/>
          <ac:spMkLst>
            <pc:docMk/>
            <pc:sldMk cId="1050414855" sldId="428"/>
            <ac:spMk id="36866" creationId="{4BA2E4DB-EA08-4FAD-8945-28C4531319C3}"/>
          </ac:spMkLst>
        </pc:spChg>
        <pc:graphicFrameChg chg="add modGraphic">
          <ac:chgData name="THAMARANGSI, Thaksaphon" userId="1d4c5628-967e-4625-8fe8-3fdad7c34046" providerId="ADAL" clId="{E374C5CD-09C1-4D54-8BC8-B79866A5511E}" dt="2019-07-08T01:25:04.715" v="796"/>
          <ac:graphicFrameMkLst>
            <pc:docMk/>
            <pc:sldMk cId="1050414855" sldId="428"/>
            <ac:graphicFrameMk id="3" creationId="{1C2254A5-B6FC-404E-8B97-9557389BABDB}"/>
          </ac:graphicFrameMkLst>
        </pc:graphicFrameChg>
      </pc:sldChg>
      <pc:sldChg chg="modSp ord">
        <pc:chgData name="THAMARANGSI, Thaksaphon" userId="1d4c5628-967e-4625-8fe8-3fdad7c34046" providerId="ADAL" clId="{E374C5CD-09C1-4D54-8BC8-B79866A5511E}" dt="2019-07-08T01:29:02.630" v="825"/>
        <pc:sldMkLst>
          <pc:docMk/>
          <pc:sldMk cId="382871913" sldId="446"/>
        </pc:sldMkLst>
        <pc:spChg chg="mod">
          <ac:chgData name="THAMARANGSI, Thaksaphon" userId="1d4c5628-967e-4625-8fe8-3fdad7c34046" providerId="ADAL" clId="{E374C5CD-09C1-4D54-8BC8-B79866A5511E}" dt="2019-07-08T01:27:58.403" v="821" actId="1076"/>
          <ac:spMkLst>
            <pc:docMk/>
            <pc:sldMk cId="382871913" sldId="446"/>
            <ac:spMk id="64514" creationId="{DF47BC3C-82CC-4E32-89E1-4CC59155F5D3}"/>
          </ac:spMkLst>
        </pc:spChg>
        <pc:spChg chg="mod">
          <ac:chgData name="THAMARANGSI, Thaksaphon" userId="1d4c5628-967e-4625-8fe8-3fdad7c34046" providerId="ADAL" clId="{E374C5CD-09C1-4D54-8BC8-B79866A5511E}" dt="2019-07-08T01:07:19.357" v="305"/>
          <ac:spMkLst>
            <pc:docMk/>
            <pc:sldMk cId="382871913" sldId="446"/>
            <ac:spMk id="64515" creationId="{A4D4AB7A-B33E-409F-92A6-E88D2E17AA71}"/>
          </ac:spMkLst>
        </pc:spChg>
      </pc:sldChg>
      <pc:sldChg chg="modSp ord">
        <pc:chgData name="THAMARANGSI, Thaksaphon" userId="1d4c5628-967e-4625-8fe8-3fdad7c34046" providerId="ADAL" clId="{E374C5CD-09C1-4D54-8BC8-B79866A5511E}" dt="2019-07-08T01:31:41.295" v="837"/>
        <pc:sldMkLst>
          <pc:docMk/>
          <pc:sldMk cId="3685568069" sldId="462"/>
        </pc:sldMkLst>
        <pc:spChg chg="mod">
          <ac:chgData name="THAMARANGSI, Thaksaphon" userId="1d4c5628-967e-4625-8fe8-3fdad7c34046" providerId="ADAL" clId="{E374C5CD-09C1-4D54-8BC8-B79866A5511E}" dt="2019-07-08T01:30:26.877" v="832" actId="120"/>
          <ac:spMkLst>
            <pc:docMk/>
            <pc:sldMk cId="3685568069" sldId="462"/>
            <ac:spMk id="20482" creationId="{A73D9DB5-2872-4CC2-BFFD-59712A8C4CFF}"/>
          </ac:spMkLst>
        </pc:spChg>
        <pc:spChg chg="mod">
          <ac:chgData name="THAMARANGSI, Thaksaphon" userId="1d4c5628-967e-4625-8fe8-3fdad7c34046" providerId="ADAL" clId="{E374C5CD-09C1-4D54-8BC8-B79866A5511E}" dt="2019-07-08T01:30:31.166" v="833" actId="1076"/>
          <ac:spMkLst>
            <pc:docMk/>
            <pc:sldMk cId="3685568069" sldId="462"/>
            <ac:spMk id="20483" creationId="{A7489516-3FC2-4C67-837E-2AC8B05E54F5}"/>
          </ac:spMkLst>
        </pc:spChg>
      </pc:sldChg>
      <pc:sldChg chg="del">
        <pc:chgData name="THAMARANGSI, Thaksaphon" userId="1d4c5628-967e-4625-8fe8-3fdad7c34046" providerId="ADAL" clId="{E374C5CD-09C1-4D54-8BC8-B79866A5511E}" dt="2019-07-08T01:23:34.899" v="784" actId="2696"/>
        <pc:sldMkLst>
          <pc:docMk/>
          <pc:sldMk cId="2412965367" sldId="463"/>
        </pc:sldMkLst>
      </pc:sldChg>
      <pc:sldChg chg="del">
        <pc:chgData name="THAMARANGSI, Thaksaphon" userId="1d4c5628-967e-4625-8fe8-3fdad7c34046" providerId="ADAL" clId="{E374C5CD-09C1-4D54-8BC8-B79866A5511E}" dt="2019-07-08T01:01:32.881" v="108" actId="2696"/>
        <pc:sldMkLst>
          <pc:docMk/>
          <pc:sldMk cId="1510812262" sldId="464"/>
        </pc:sldMkLst>
      </pc:sldChg>
      <pc:sldChg chg="del">
        <pc:chgData name="THAMARANGSI, Thaksaphon" userId="1d4c5628-967e-4625-8fe8-3fdad7c34046" providerId="ADAL" clId="{E374C5CD-09C1-4D54-8BC8-B79866A5511E}" dt="2019-07-08T01:01:34.282" v="109" actId="2696"/>
        <pc:sldMkLst>
          <pc:docMk/>
          <pc:sldMk cId="3518546559" sldId="465"/>
        </pc:sldMkLst>
      </pc:sldChg>
      <pc:sldChg chg="addSp modSp ord">
        <pc:chgData name="THAMARANGSI, Thaksaphon" userId="1d4c5628-967e-4625-8fe8-3fdad7c34046" providerId="ADAL" clId="{E374C5CD-09C1-4D54-8BC8-B79866A5511E}" dt="2019-07-08T01:31:41.295" v="837"/>
        <pc:sldMkLst>
          <pc:docMk/>
          <pc:sldMk cId="2152702983" sldId="466"/>
        </pc:sldMkLst>
        <pc:spChg chg="add mod">
          <ac:chgData name="THAMARANGSI, Thaksaphon" userId="1d4c5628-967e-4625-8fe8-3fdad7c34046" providerId="ADAL" clId="{E374C5CD-09C1-4D54-8BC8-B79866A5511E}" dt="2019-07-08T01:26:14.090" v="812" actId="1076"/>
          <ac:spMkLst>
            <pc:docMk/>
            <pc:sldMk cId="2152702983" sldId="466"/>
            <ac:spMk id="2" creationId="{D361EB51-8CD1-4677-9E4A-C85C32718877}"/>
          </ac:spMkLst>
        </pc:spChg>
        <pc:spChg chg="mod">
          <ac:chgData name="THAMARANGSI, Thaksaphon" userId="1d4c5628-967e-4625-8fe8-3fdad7c34046" providerId="ADAL" clId="{E374C5CD-09C1-4D54-8BC8-B79866A5511E}" dt="2019-07-08T01:26:06.008" v="811" actId="404"/>
          <ac:spMkLst>
            <pc:docMk/>
            <pc:sldMk cId="2152702983" sldId="466"/>
            <ac:spMk id="22532" creationId="{F30B5B8B-756E-492C-A4BF-08C283704A7F}"/>
          </ac:spMkLst>
        </pc:spChg>
        <pc:spChg chg="mod">
          <ac:chgData name="THAMARANGSI, Thaksaphon" userId="1d4c5628-967e-4625-8fe8-3fdad7c34046" providerId="ADAL" clId="{E374C5CD-09C1-4D54-8BC8-B79866A5511E}" dt="2019-07-08T01:24:31.787" v="791" actId="207"/>
          <ac:spMkLst>
            <pc:docMk/>
            <pc:sldMk cId="2152702983" sldId="466"/>
            <ac:spMk id="22552" creationId="{2A6C2179-F266-4430-B82A-E00B1E7B918B}"/>
          </ac:spMkLst>
        </pc:spChg>
        <pc:spChg chg="mod">
          <ac:chgData name="THAMARANGSI, Thaksaphon" userId="1d4c5628-967e-4625-8fe8-3fdad7c34046" providerId="ADAL" clId="{E374C5CD-09C1-4D54-8BC8-B79866A5511E}" dt="2019-07-08T01:24:46.406" v="794" actId="207"/>
          <ac:spMkLst>
            <pc:docMk/>
            <pc:sldMk cId="2152702983" sldId="466"/>
            <ac:spMk id="22560" creationId="{4D266470-2BF3-4F5C-85F0-23872FE5820C}"/>
          </ac:spMkLst>
        </pc:spChg>
        <pc:spChg chg="mod">
          <ac:chgData name="THAMARANGSI, Thaksaphon" userId="1d4c5628-967e-4625-8fe8-3fdad7c34046" providerId="ADAL" clId="{E374C5CD-09C1-4D54-8BC8-B79866A5511E}" dt="2019-07-08T01:24:02.264" v="785" actId="207"/>
          <ac:spMkLst>
            <pc:docMk/>
            <pc:sldMk cId="2152702983" sldId="466"/>
            <ac:spMk id="22561" creationId="{A4CBDEC1-861F-4B0A-A5AC-F1E73125EBAE}"/>
          </ac:spMkLst>
        </pc:spChg>
        <pc:spChg chg="mod">
          <ac:chgData name="THAMARANGSI, Thaksaphon" userId="1d4c5628-967e-4625-8fe8-3fdad7c34046" providerId="ADAL" clId="{E374C5CD-09C1-4D54-8BC8-B79866A5511E}" dt="2019-07-08T01:24:11.353" v="787" actId="207"/>
          <ac:spMkLst>
            <pc:docMk/>
            <pc:sldMk cId="2152702983" sldId="466"/>
            <ac:spMk id="22562" creationId="{4E1A63B5-FA2D-4174-A3EC-9663C8A78B07}"/>
          </ac:spMkLst>
        </pc:spChg>
        <pc:spChg chg="mod">
          <ac:chgData name="THAMARANGSI, Thaksaphon" userId="1d4c5628-967e-4625-8fe8-3fdad7c34046" providerId="ADAL" clId="{E374C5CD-09C1-4D54-8BC8-B79866A5511E}" dt="2019-07-08T01:24:41.758" v="793" actId="207"/>
          <ac:spMkLst>
            <pc:docMk/>
            <pc:sldMk cId="2152702983" sldId="466"/>
            <ac:spMk id="22563" creationId="{913A0866-1DD6-481F-8251-FEDF639C587F}"/>
          </ac:spMkLst>
        </pc:spChg>
        <pc:spChg chg="mod">
          <ac:chgData name="THAMARANGSI, Thaksaphon" userId="1d4c5628-967e-4625-8fe8-3fdad7c34046" providerId="ADAL" clId="{E374C5CD-09C1-4D54-8BC8-B79866A5511E}" dt="2019-07-08T01:24:23.639" v="789" actId="207"/>
          <ac:spMkLst>
            <pc:docMk/>
            <pc:sldMk cId="2152702983" sldId="466"/>
            <ac:spMk id="22564" creationId="{693A776F-8001-4F52-B6DE-673477B89EBC}"/>
          </ac:spMkLst>
        </pc:spChg>
        <pc:spChg chg="mod">
          <ac:chgData name="THAMARANGSI, Thaksaphon" userId="1d4c5628-967e-4625-8fe8-3fdad7c34046" providerId="ADAL" clId="{E374C5CD-09C1-4D54-8BC8-B79866A5511E}" dt="2019-07-08T01:24:17.609" v="788" actId="207"/>
          <ac:spMkLst>
            <pc:docMk/>
            <pc:sldMk cId="2152702983" sldId="466"/>
            <ac:spMk id="22565" creationId="{557A981C-1C05-4E33-A2F9-0629516F6E64}"/>
          </ac:spMkLst>
        </pc:spChg>
        <pc:spChg chg="mod">
          <ac:chgData name="THAMARANGSI, Thaksaphon" userId="1d4c5628-967e-4625-8fe8-3fdad7c34046" providerId="ADAL" clId="{E374C5CD-09C1-4D54-8BC8-B79866A5511E}" dt="2019-07-08T01:24:06.795" v="786" actId="207"/>
          <ac:spMkLst>
            <pc:docMk/>
            <pc:sldMk cId="2152702983" sldId="466"/>
            <ac:spMk id="22567" creationId="{ED78AF20-8C10-4D9F-BB69-8ACF66641E3F}"/>
          </ac:spMkLst>
        </pc:spChg>
        <pc:spChg chg="mod">
          <ac:chgData name="THAMARANGSI, Thaksaphon" userId="1d4c5628-967e-4625-8fe8-3fdad7c34046" providerId="ADAL" clId="{E374C5CD-09C1-4D54-8BC8-B79866A5511E}" dt="2019-07-08T01:24:36.868" v="792" actId="207"/>
          <ac:spMkLst>
            <pc:docMk/>
            <pc:sldMk cId="2152702983" sldId="466"/>
            <ac:spMk id="22574" creationId="{F57DB9FA-FF79-4DB8-8A1F-5FC042786142}"/>
          </ac:spMkLst>
        </pc:spChg>
        <pc:spChg chg="mod">
          <ac:chgData name="THAMARANGSI, Thaksaphon" userId="1d4c5628-967e-4625-8fe8-3fdad7c34046" providerId="ADAL" clId="{E374C5CD-09C1-4D54-8BC8-B79866A5511E}" dt="2019-07-08T01:24:28.175" v="790" actId="207"/>
          <ac:spMkLst>
            <pc:docMk/>
            <pc:sldMk cId="2152702983" sldId="466"/>
            <ac:spMk id="22587" creationId="{C335F371-6840-4DC7-AB03-48B5CCE18A5F}"/>
          </ac:spMkLst>
        </pc:spChg>
        <pc:grpChg chg="mod">
          <ac:chgData name="THAMARANGSI, Thaksaphon" userId="1d4c5628-967e-4625-8fe8-3fdad7c34046" providerId="ADAL" clId="{E374C5CD-09C1-4D54-8BC8-B79866A5511E}" dt="2019-07-08T01:25:27.774" v="799" actId="1076"/>
          <ac:grpSpMkLst>
            <pc:docMk/>
            <pc:sldMk cId="2152702983" sldId="466"/>
            <ac:grpSpMk id="3" creationId="{A2360D11-833E-4CBF-B2E0-2D4CAFB537DF}"/>
          </ac:grpSpMkLst>
        </pc:grpChg>
      </pc:sldChg>
      <pc:sldChg chg="del">
        <pc:chgData name="THAMARANGSI, Thaksaphon" userId="1d4c5628-967e-4625-8fe8-3fdad7c34046" providerId="ADAL" clId="{E374C5CD-09C1-4D54-8BC8-B79866A5511E}" dt="2019-07-08T01:01:38.226" v="111" actId="2696"/>
        <pc:sldMkLst>
          <pc:docMk/>
          <pc:sldMk cId="1801798164" sldId="469"/>
        </pc:sldMkLst>
      </pc:sldChg>
      <pc:sldChg chg="del">
        <pc:chgData name="THAMARANGSI, Thaksaphon" userId="1d4c5628-967e-4625-8fe8-3fdad7c34046" providerId="ADAL" clId="{E374C5CD-09C1-4D54-8BC8-B79866A5511E}" dt="2019-07-08T01:01:42.738" v="114" actId="2696"/>
        <pc:sldMkLst>
          <pc:docMk/>
          <pc:sldMk cId="2205875239" sldId="470"/>
        </pc:sldMkLst>
      </pc:sldChg>
      <pc:sldChg chg="del">
        <pc:chgData name="THAMARANGSI, Thaksaphon" userId="1d4c5628-967e-4625-8fe8-3fdad7c34046" providerId="ADAL" clId="{E374C5CD-09C1-4D54-8BC8-B79866A5511E}" dt="2019-07-08T01:02:05.631" v="116" actId="2696"/>
        <pc:sldMkLst>
          <pc:docMk/>
          <pc:sldMk cId="1150979743" sldId="478"/>
        </pc:sldMkLst>
      </pc:sldChg>
      <pc:sldChg chg="del">
        <pc:chgData name="THAMARANGSI, Thaksaphon" userId="1d4c5628-967e-4625-8fe8-3fdad7c34046" providerId="ADAL" clId="{E374C5CD-09C1-4D54-8BC8-B79866A5511E}" dt="2019-07-08T01:02:08.076" v="117" actId="2696"/>
        <pc:sldMkLst>
          <pc:docMk/>
          <pc:sldMk cId="1489934580" sldId="479"/>
        </pc:sldMkLst>
      </pc:sldChg>
      <pc:sldChg chg="del">
        <pc:chgData name="THAMARANGSI, Thaksaphon" userId="1d4c5628-967e-4625-8fe8-3fdad7c34046" providerId="ADAL" clId="{E374C5CD-09C1-4D54-8BC8-B79866A5511E}" dt="2019-07-08T01:02:09.147" v="118" actId="2696"/>
        <pc:sldMkLst>
          <pc:docMk/>
          <pc:sldMk cId="3145611101" sldId="483"/>
        </pc:sldMkLst>
      </pc:sldChg>
      <pc:sldChg chg="del">
        <pc:chgData name="THAMARANGSI, Thaksaphon" userId="1d4c5628-967e-4625-8fe8-3fdad7c34046" providerId="ADAL" clId="{E374C5CD-09C1-4D54-8BC8-B79866A5511E}" dt="2019-07-08T01:01:40.732" v="112" actId="2696"/>
        <pc:sldMkLst>
          <pc:docMk/>
          <pc:sldMk cId="521216324" sldId="484"/>
        </pc:sldMkLst>
      </pc:sldChg>
      <pc:sldChg chg="del">
        <pc:chgData name="THAMARANGSI, Thaksaphon" userId="1d4c5628-967e-4625-8fe8-3fdad7c34046" providerId="ADAL" clId="{E374C5CD-09C1-4D54-8BC8-B79866A5511E}" dt="2019-07-08T01:02:10.927" v="120" actId="2696"/>
        <pc:sldMkLst>
          <pc:docMk/>
          <pc:sldMk cId="2135355887" sldId="485"/>
        </pc:sldMkLst>
      </pc:sldChg>
      <pc:sldChg chg="del">
        <pc:chgData name="THAMARANGSI, Thaksaphon" userId="1d4c5628-967e-4625-8fe8-3fdad7c34046" providerId="ADAL" clId="{E374C5CD-09C1-4D54-8BC8-B79866A5511E}" dt="2019-07-08T01:01:41.923" v="113" actId="2696"/>
        <pc:sldMkLst>
          <pc:docMk/>
          <pc:sldMk cId="2272244620" sldId="487"/>
        </pc:sldMkLst>
      </pc:sldChg>
      <pc:sldChg chg="del">
        <pc:chgData name="THAMARANGSI, Thaksaphon" userId="1d4c5628-967e-4625-8fe8-3fdad7c34046" providerId="ADAL" clId="{E374C5CD-09C1-4D54-8BC8-B79866A5511E}" dt="2019-07-08T01:01:35.454" v="110" actId="2696"/>
        <pc:sldMkLst>
          <pc:docMk/>
          <pc:sldMk cId="1071708679" sldId="488"/>
        </pc:sldMkLst>
      </pc:sldChg>
      <pc:sldChg chg="del">
        <pc:chgData name="THAMARANGSI, Thaksaphon" userId="1d4c5628-967e-4625-8fe8-3fdad7c34046" providerId="ADAL" clId="{E374C5CD-09C1-4D54-8BC8-B79866A5511E}" dt="2019-07-08T01:02:09.929" v="119" actId="2696"/>
        <pc:sldMkLst>
          <pc:docMk/>
          <pc:sldMk cId="2660268528" sldId="489"/>
        </pc:sldMkLst>
      </pc:sldChg>
      <pc:sldChg chg="del">
        <pc:chgData name="THAMARANGSI, Thaksaphon" userId="1d4c5628-967e-4625-8fe8-3fdad7c34046" providerId="ADAL" clId="{E374C5CD-09C1-4D54-8BC8-B79866A5511E}" dt="2019-07-08T01:02:11.530" v="121" actId="2696"/>
        <pc:sldMkLst>
          <pc:docMk/>
          <pc:sldMk cId="4092632072" sldId="490"/>
        </pc:sldMkLst>
      </pc:sldChg>
      <pc:sldChg chg="del">
        <pc:chgData name="THAMARANGSI, Thaksaphon" userId="1d4c5628-967e-4625-8fe8-3fdad7c34046" providerId="ADAL" clId="{E374C5CD-09C1-4D54-8BC8-B79866A5511E}" dt="2019-07-08T01:02:12.311" v="122" actId="2696"/>
        <pc:sldMkLst>
          <pc:docMk/>
          <pc:sldMk cId="3512377067" sldId="491"/>
        </pc:sldMkLst>
      </pc:sldChg>
      <pc:sldChg chg="del">
        <pc:chgData name="THAMARANGSI, Thaksaphon" userId="1d4c5628-967e-4625-8fe8-3fdad7c34046" providerId="ADAL" clId="{E374C5CD-09C1-4D54-8BC8-B79866A5511E}" dt="2019-07-08T01:02:13.015" v="123" actId="2696"/>
        <pc:sldMkLst>
          <pc:docMk/>
          <pc:sldMk cId="1213092819" sldId="492"/>
        </pc:sldMkLst>
      </pc:sldChg>
      <pc:sldChg chg="modSp ord">
        <pc:chgData name="THAMARANGSI, Thaksaphon" userId="1d4c5628-967e-4625-8fe8-3fdad7c34046" providerId="ADAL" clId="{E374C5CD-09C1-4D54-8BC8-B79866A5511E}" dt="2019-07-08T01:31:41.295" v="837"/>
        <pc:sldMkLst>
          <pc:docMk/>
          <pc:sldMk cId="1679005873" sldId="541"/>
        </pc:sldMkLst>
        <pc:spChg chg="mod">
          <ac:chgData name="THAMARANGSI, Thaksaphon" userId="1d4c5628-967e-4625-8fe8-3fdad7c34046" providerId="ADAL" clId="{E374C5CD-09C1-4D54-8BC8-B79866A5511E}" dt="2019-07-08T01:29:49.910" v="828" actId="120"/>
          <ac:spMkLst>
            <pc:docMk/>
            <pc:sldMk cId="1679005873" sldId="541"/>
            <ac:spMk id="4098" creationId="{029C4D72-82A8-4BDF-840D-0084DBD439C0}"/>
          </ac:spMkLst>
        </pc:spChg>
        <pc:spChg chg="mod">
          <ac:chgData name="THAMARANGSI, Thaksaphon" userId="1d4c5628-967e-4625-8fe8-3fdad7c34046" providerId="ADAL" clId="{E374C5CD-09C1-4D54-8BC8-B79866A5511E}" dt="2019-07-08T01:07:19.357" v="305"/>
          <ac:spMkLst>
            <pc:docMk/>
            <pc:sldMk cId="1679005873" sldId="541"/>
            <ac:spMk id="4099" creationId="{AFCE0650-A61F-4439-BCCB-4C87706EDD25}"/>
          </ac:spMkLst>
        </pc:spChg>
      </pc:sldChg>
      <pc:sldChg chg="del">
        <pc:chgData name="THAMARANGSI, Thaksaphon" userId="1d4c5628-967e-4625-8fe8-3fdad7c34046" providerId="ADAL" clId="{E374C5CD-09C1-4D54-8BC8-B79866A5511E}" dt="2019-07-08T01:01:28.945" v="107" actId="2696"/>
        <pc:sldMkLst>
          <pc:docMk/>
          <pc:sldMk cId="2517526418" sldId="549"/>
        </pc:sldMkLst>
      </pc:sldChg>
      <pc:sldChg chg="del">
        <pc:chgData name="THAMARANGSI, Thaksaphon" userId="1d4c5628-967e-4625-8fe8-3fdad7c34046" providerId="ADAL" clId="{E374C5CD-09C1-4D54-8BC8-B79866A5511E}" dt="2019-07-08T01:01:13.676" v="105" actId="2696"/>
        <pc:sldMkLst>
          <pc:docMk/>
          <pc:sldMk cId="2521771707" sldId="553"/>
        </pc:sldMkLst>
      </pc:sldChg>
      <pc:sldChg chg="modSp ord">
        <pc:chgData name="THAMARANGSI, Thaksaphon" userId="1d4c5628-967e-4625-8fe8-3fdad7c34046" providerId="ADAL" clId="{E374C5CD-09C1-4D54-8BC8-B79866A5511E}" dt="2019-07-08T01:31:41.295" v="837"/>
        <pc:sldMkLst>
          <pc:docMk/>
          <pc:sldMk cId="226266997" sldId="556"/>
        </pc:sldMkLst>
        <pc:spChg chg="mod">
          <ac:chgData name="THAMARANGSI, Thaksaphon" userId="1d4c5628-967e-4625-8fe8-3fdad7c34046" providerId="ADAL" clId="{E374C5CD-09C1-4D54-8BC8-B79866A5511E}" dt="2019-07-08T01:26:40.214" v="813" actId="120"/>
          <ac:spMkLst>
            <pc:docMk/>
            <pc:sldMk cId="226266997" sldId="556"/>
            <ac:spMk id="8194" creationId="{FC0D47FC-2E9C-4552-8778-146384706A16}"/>
          </ac:spMkLst>
        </pc:spChg>
        <pc:spChg chg="mod">
          <ac:chgData name="THAMARANGSI, Thaksaphon" userId="1d4c5628-967e-4625-8fe8-3fdad7c34046" providerId="ADAL" clId="{E374C5CD-09C1-4D54-8BC8-B79866A5511E}" dt="2019-07-08T01:26:58.823" v="817" actId="1076"/>
          <ac:spMkLst>
            <pc:docMk/>
            <pc:sldMk cId="226266997" sldId="556"/>
            <ac:spMk id="8195" creationId="{E3A87E24-2FAE-451F-937A-9950EEF02883}"/>
          </ac:spMkLst>
        </pc:spChg>
      </pc:sldChg>
      <pc:sldChg chg="del">
        <pc:chgData name="THAMARANGSI, Thaksaphon" userId="1d4c5628-967e-4625-8fe8-3fdad7c34046" providerId="ADAL" clId="{E374C5CD-09C1-4D54-8BC8-B79866A5511E}" dt="2019-07-08T01:02:04.318" v="115" actId="2696"/>
        <pc:sldMkLst>
          <pc:docMk/>
          <pc:sldMk cId="2939810715" sldId="558"/>
        </pc:sldMkLst>
      </pc:sldChg>
      <pc:sldChg chg="del">
        <pc:chgData name="THAMARANGSI, Thaksaphon" userId="1d4c5628-967e-4625-8fe8-3fdad7c34046" providerId="ADAL" clId="{E374C5CD-09C1-4D54-8BC8-B79866A5511E}" dt="2019-07-08T01:02:24.001" v="124" actId="2696"/>
        <pc:sldMkLst>
          <pc:docMk/>
          <pc:sldMk cId="1591773098" sldId="559"/>
        </pc:sldMkLst>
      </pc:sldChg>
      <pc:sldChg chg="modSp ord">
        <pc:chgData name="THAMARANGSI, Thaksaphon" userId="1d4c5628-967e-4625-8fe8-3fdad7c34046" providerId="ADAL" clId="{E374C5CD-09C1-4D54-8BC8-B79866A5511E}" dt="2019-07-08T01:31:50.157" v="838"/>
        <pc:sldMkLst>
          <pc:docMk/>
          <pc:sldMk cId="2606295889" sldId="560"/>
        </pc:sldMkLst>
        <pc:spChg chg="mod">
          <ac:chgData name="THAMARANGSI, Thaksaphon" userId="1d4c5628-967e-4625-8fe8-3fdad7c34046" providerId="ADAL" clId="{E374C5CD-09C1-4D54-8BC8-B79866A5511E}" dt="2019-07-08T01:11:16.869" v="335" actId="20577"/>
          <ac:spMkLst>
            <pc:docMk/>
            <pc:sldMk cId="2606295889" sldId="560"/>
            <ac:spMk id="2" creationId="{05280282-F0CE-49E5-8F0E-C29D68E7B1C8}"/>
          </ac:spMkLst>
        </pc:spChg>
        <pc:graphicFrameChg chg="mod modGraphic">
          <ac:chgData name="THAMARANGSI, Thaksaphon" userId="1d4c5628-967e-4625-8fe8-3fdad7c34046" providerId="ADAL" clId="{E374C5CD-09C1-4D54-8BC8-B79866A5511E}" dt="2019-07-08T01:18:19.137" v="680" actId="207"/>
          <ac:graphicFrameMkLst>
            <pc:docMk/>
            <pc:sldMk cId="2606295889" sldId="560"/>
            <ac:graphicFrameMk id="4" creationId="{D6C4C758-E3AB-4644-9EA6-932CDBA9EEDA}"/>
          </ac:graphicFrameMkLst>
        </pc:graphicFrameChg>
      </pc:sldChg>
      <pc:sldChg chg="addSp modSp">
        <pc:chgData name="THAMARANGSI, Thaksaphon" userId="1d4c5628-967e-4625-8fe8-3fdad7c34046" providerId="ADAL" clId="{E374C5CD-09C1-4D54-8BC8-B79866A5511E}" dt="2019-07-08T01:16:44.638" v="670"/>
        <pc:sldMkLst>
          <pc:docMk/>
          <pc:sldMk cId="3941794698" sldId="561"/>
        </pc:sldMkLst>
        <pc:spChg chg="mod">
          <ac:chgData name="THAMARANGSI, Thaksaphon" userId="1d4c5628-967e-4625-8fe8-3fdad7c34046" providerId="ADAL" clId="{E374C5CD-09C1-4D54-8BC8-B79866A5511E}" dt="2019-07-08T01:16:29.481" v="669" actId="120"/>
          <ac:spMkLst>
            <pc:docMk/>
            <pc:sldMk cId="3941794698" sldId="561"/>
            <ac:spMk id="2" creationId="{16C833EF-F880-4619-B663-D3CBCB12BA9F}"/>
          </ac:spMkLst>
        </pc:spChg>
        <pc:spChg chg="mod">
          <ac:chgData name="THAMARANGSI, Thaksaphon" userId="1d4c5628-967e-4625-8fe8-3fdad7c34046" providerId="ADAL" clId="{E374C5CD-09C1-4D54-8BC8-B79866A5511E}" dt="2019-07-08T01:16:23.090" v="668" actId="27636"/>
          <ac:spMkLst>
            <pc:docMk/>
            <pc:sldMk cId="3941794698" sldId="561"/>
            <ac:spMk id="3" creationId="{70F29705-3C48-40B3-81A6-A11AF72FCDC8}"/>
          </ac:spMkLst>
        </pc:spChg>
        <pc:spChg chg="add">
          <ac:chgData name="THAMARANGSI, Thaksaphon" userId="1d4c5628-967e-4625-8fe8-3fdad7c34046" providerId="ADAL" clId="{E374C5CD-09C1-4D54-8BC8-B79866A5511E}" dt="2019-07-08T01:16:44.638" v="670"/>
          <ac:spMkLst>
            <pc:docMk/>
            <pc:sldMk cId="3941794698" sldId="561"/>
            <ac:spMk id="4" creationId="{C4D769CE-736D-493A-B8D2-65A86D350CD5}"/>
          </ac:spMkLst>
        </pc:spChg>
      </pc:sldChg>
      <pc:sldChg chg="addSp delSp modSp ord">
        <pc:chgData name="THAMARANGSI, Thaksaphon" userId="1d4c5628-967e-4625-8fe8-3fdad7c34046" providerId="ADAL" clId="{E374C5CD-09C1-4D54-8BC8-B79866A5511E}" dt="2019-07-08T01:27:33.450" v="819"/>
        <pc:sldMkLst>
          <pc:docMk/>
          <pc:sldMk cId="3699963890" sldId="562"/>
        </pc:sldMkLst>
        <pc:spChg chg="del">
          <ac:chgData name="THAMARANGSI, Thaksaphon" userId="1d4c5628-967e-4625-8fe8-3fdad7c34046" providerId="ADAL" clId="{E374C5CD-09C1-4D54-8BC8-B79866A5511E}" dt="2019-07-08T01:07:37.074" v="308" actId="478"/>
          <ac:spMkLst>
            <pc:docMk/>
            <pc:sldMk cId="3699963890" sldId="562"/>
            <ac:spMk id="2" creationId="{460BA9D7-F08F-4AD0-A9DD-7BE9F15A52D5}"/>
          </ac:spMkLst>
        </pc:spChg>
        <pc:spChg chg="add del mod">
          <ac:chgData name="THAMARANGSI, Thaksaphon" userId="1d4c5628-967e-4625-8fe8-3fdad7c34046" providerId="ADAL" clId="{E374C5CD-09C1-4D54-8BC8-B79866A5511E}" dt="2019-07-08T01:08:03.729" v="316" actId="20577"/>
          <ac:spMkLst>
            <pc:docMk/>
            <pc:sldMk cId="3699963890" sldId="562"/>
            <ac:spMk id="3" creationId="{C202F437-BDD2-4F81-9D38-68461ACE1A32}"/>
          </ac:spMkLst>
        </pc:spChg>
        <pc:spChg chg="add del mod">
          <ac:chgData name="THAMARANGSI, Thaksaphon" userId="1d4c5628-967e-4625-8fe8-3fdad7c34046" providerId="ADAL" clId="{E374C5CD-09C1-4D54-8BC8-B79866A5511E}" dt="2019-07-08T01:07:33.981" v="307" actId="478"/>
          <ac:spMkLst>
            <pc:docMk/>
            <pc:sldMk cId="3699963890" sldId="562"/>
            <ac:spMk id="5" creationId="{645DB91A-B4AA-4237-9A1A-E5076830790D}"/>
          </ac:spMkLst>
        </pc:spChg>
      </pc:sldChg>
      <pc:sldChg chg="addSp modSp">
        <pc:chgData name="THAMARANGSI, Thaksaphon" userId="1d4c5628-967e-4625-8fe8-3fdad7c34046" providerId="ADAL" clId="{E374C5CD-09C1-4D54-8BC8-B79866A5511E}" dt="2019-07-08T01:18:06.622" v="679" actId="207"/>
        <pc:sldMkLst>
          <pc:docMk/>
          <pc:sldMk cId="554552637" sldId="563"/>
        </pc:sldMkLst>
        <pc:spChg chg="mod">
          <ac:chgData name="THAMARANGSI, Thaksaphon" userId="1d4c5628-967e-4625-8fe8-3fdad7c34046" providerId="ADAL" clId="{E374C5CD-09C1-4D54-8BC8-B79866A5511E}" dt="2019-07-08T01:16:57.189" v="672"/>
          <ac:spMkLst>
            <pc:docMk/>
            <pc:sldMk cId="554552637" sldId="563"/>
            <ac:spMk id="2" creationId="{45B7DCF7-F386-4D07-AACB-345E8BB70BE3}"/>
          </ac:spMkLst>
        </pc:spChg>
        <pc:spChg chg="mod">
          <ac:chgData name="THAMARANGSI, Thaksaphon" userId="1d4c5628-967e-4625-8fe8-3fdad7c34046" providerId="ADAL" clId="{E374C5CD-09C1-4D54-8BC8-B79866A5511E}" dt="2019-07-08T01:17:57.664" v="677" actId="207"/>
          <ac:spMkLst>
            <pc:docMk/>
            <pc:sldMk cId="554552637" sldId="563"/>
            <ac:spMk id="8" creationId="{721CDB4B-CB49-4177-9AD3-ABCC82016B92}"/>
          </ac:spMkLst>
        </pc:spChg>
        <pc:spChg chg="mod">
          <ac:chgData name="THAMARANGSI, Thaksaphon" userId="1d4c5628-967e-4625-8fe8-3fdad7c34046" providerId="ADAL" clId="{E374C5CD-09C1-4D54-8BC8-B79866A5511E}" dt="2019-07-08T01:18:01.913" v="678" actId="207"/>
          <ac:spMkLst>
            <pc:docMk/>
            <pc:sldMk cId="554552637" sldId="563"/>
            <ac:spMk id="9" creationId="{58B152B7-A7B0-4E16-A8FD-26907BA3CB6A}"/>
          </ac:spMkLst>
        </pc:spChg>
        <pc:spChg chg="mod">
          <ac:chgData name="THAMARANGSI, Thaksaphon" userId="1d4c5628-967e-4625-8fe8-3fdad7c34046" providerId="ADAL" clId="{E374C5CD-09C1-4D54-8BC8-B79866A5511E}" dt="2019-07-08T01:18:06.622" v="679" actId="207"/>
          <ac:spMkLst>
            <pc:docMk/>
            <pc:sldMk cId="554552637" sldId="563"/>
            <ac:spMk id="10" creationId="{7991A4EB-5098-446B-90CD-B07894E6BB46}"/>
          </ac:spMkLst>
        </pc:spChg>
        <pc:spChg chg="mod">
          <ac:chgData name="THAMARANGSI, Thaksaphon" userId="1d4c5628-967e-4625-8fe8-3fdad7c34046" providerId="ADAL" clId="{E374C5CD-09C1-4D54-8BC8-B79866A5511E}" dt="2019-07-08T01:17:52.651" v="676" actId="207"/>
          <ac:spMkLst>
            <pc:docMk/>
            <pc:sldMk cId="554552637" sldId="563"/>
            <ac:spMk id="11" creationId="{DE573759-952E-4FE4-B614-A5C13EB8D7AC}"/>
          </ac:spMkLst>
        </pc:spChg>
        <pc:spChg chg="add mod ord">
          <ac:chgData name="THAMARANGSI, Thaksaphon" userId="1d4c5628-967e-4625-8fe8-3fdad7c34046" providerId="ADAL" clId="{E374C5CD-09C1-4D54-8BC8-B79866A5511E}" dt="2019-07-08T01:17:43.737" v="675" actId="207"/>
          <ac:spMkLst>
            <pc:docMk/>
            <pc:sldMk cId="554552637" sldId="563"/>
            <ac:spMk id="18" creationId="{00F5317F-BB36-4AA5-8FE5-D84E10983467}"/>
          </ac:spMkLst>
        </pc:spChg>
        <pc:grpChg chg="mod">
          <ac:chgData name="THAMARANGSI, Thaksaphon" userId="1d4c5628-967e-4625-8fe8-3fdad7c34046" providerId="ADAL" clId="{E374C5CD-09C1-4D54-8BC8-B79866A5511E}" dt="2019-07-08T01:18:06.622" v="679" actId="207"/>
          <ac:grpSpMkLst>
            <pc:docMk/>
            <pc:sldMk cId="554552637" sldId="563"/>
            <ac:grpSpMk id="16" creationId="{585E8399-FD45-4D87-999C-A1FF557A8E44}"/>
          </ac:grpSpMkLst>
        </pc:grpChg>
      </pc:sldChg>
      <pc:sldChg chg="addSp modSp add ord">
        <pc:chgData name="THAMARANGSI, Thaksaphon" userId="1d4c5628-967e-4625-8fe8-3fdad7c34046" providerId="ADAL" clId="{E374C5CD-09C1-4D54-8BC8-B79866A5511E}" dt="2019-07-08T01:28:24.076" v="823"/>
        <pc:sldMkLst>
          <pc:docMk/>
          <pc:sldMk cId="1115562489" sldId="564"/>
        </pc:sldMkLst>
        <pc:spChg chg="mod">
          <ac:chgData name="THAMARANGSI, Thaksaphon" userId="1d4c5628-967e-4625-8fe8-3fdad7c34046" providerId="ADAL" clId="{E374C5CD-09C1-4D54-8BC8-B79866A5511E}" dt="2019-07-08T01:14:15.476" v="595" actId="6549"/>
          <ac:spMkLst>
            <pc:docMk/>
            <pc:sldMk cId="1115562489" sldId="564"/>
            <ac:spMk id="2" creationId="{D8106D69-D6BF-429A-A43E-49D113997804}"/>
          </ac:spMkLst>
        </pc:spChg>
        <pc:spChg chg="mod">
          <ac:chgData name="THAMARANGSI, Thaksaphon" userId="1d4c5628-967e-4625-8fe8-3fdad7c34046" providerId="ADAL" clId="{E374C5CD-09C1-4D54-8BC8-B79866A5511E}" dt="2019-07-08T01:14:39.254" v="600" actId="255"/>
          <ac:spMkLst>
            <pc:docMk/>
            <pc:sldMk cId="1115562489" sldId="564"/>
            <ac:spMk id="3" creationId="{2A767FBF-D159-4A43-8D0B-C49E22A56E12}"/>
          </ac:spMkLst>
        </pc:spChg>
        <pc:spChg chg="add mod">
          <ac:chgData name="THAMARANGSI, Thaksaphon" userId="1d4c5628-967e-4625-8fe8-3fdad7c34046" providerId="ADAL" clId="{E374C5CD-09C1-4D54-8BC8-B79866A5511E}" dt="2019-07-08T01:16:07.993" v="662" actId="1076"/>
          <ac:spMkLst>
            <pc:docMk/>
            <pc:sldMk cId="1115562489" sldId="564"/>
            <ac:spMk id="4" creationId="{1EBA4DDB-033C-4CA3-99DF-A8725814703B}"/>
          </ac:spMkLst>
        </pc:spChg>
      </pc:sldChg>
      <pc:sldChg chg="del ord">
        <pc:chgData name="THAMARANGSI, Thaksaphon" userId="1d4c5628-967e-4625-8fe8-3fdad7c34046" providerId="ADAL" clId="{E374C5CD-09C1-4D54-8BC8-B79866A5511E}" dt="2019-07-08T01:01:20.667" v="106" actId="2696"/>
        <pc:sldMkLst>
          <pc:docMk/>
          <pc:sldMk cId="2455914557" sldId="5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A65D1-3586-4412-81BE-137FB2C6F663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7E0DD-6268-404D-BC1C-170C1188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7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EF9312E2-2395-46B0-B41E-FE88213E47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430EE461-D85C-417B-99D0-2BB84B1371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>
              <a:cs typeface="Cordia New" panose="020B0304020202020204" pitchFamily="34" charset="-3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30D4C-018F-45FF-8276-846325B370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6A1696A0-236E-4BA0-BA16-65A8BB2879A8}" type="slidenum">
              <a:rPr lang="th-TH" altLang="en-US" sz="1200">
                <a:latin typeface="Calibri" panose="020F0502020204030204" pitchFamily="34" charset="0"/>
                <a:cs typeface="Cordia New" panose="020B0304020202020204" pitchFamily="34" charset="-34"/>
              </a:rPr>
              <a:pPr eaLnBrk="1" hangingPunct="1"/>
              <a:t>12</a:t>
            </a:fld>
            <a:endParaRPr lang="th-TH" altLang="en-US" sz="1200">
              <a:latin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54533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C4E9E5A3-8C5C-48BE-9188-035FD40E87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8EACC87-86E9-49B0-96D9-197F3F4867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altLang="en-US"/>
              <a:t>น่าทำ คือ ไม่มีบทโทษ แต่เสียโอกาส</a:t>
            </a:r>
          </a:p>
          <a:p>
            <a:r>
              <a:rPr lang="th-TH" altLang="en-US"/>
              <a:t>ควรทำ เช่น คนอื่นเขาทำกันได้หมดแล้ว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823BB-99B3-4DB3-ABB5-6EFF086FE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EB398039-7171-46C0-9D50-32CB63DF2AF2}" type="slidenum">
              <a:rPr lang="th-TH" altLang="en-US" sz="1200">
                <a:latin typeface="Calibri" panose="020F0502020204030204" pitchFamily="34" charset="0"/>
                <a:cs typeface="Cordia New" panose="020B0304020202020204" pitchFamily="34" charset="-34"/>
              </a:rPr>
              <a:pPr eaLnBrk="1" hangingPunct="1"/>
              <a:t>13</a:t>
            </a:fld>
            <a:endParaRPr lang="th-TH" altLang="en-US" sz="1200">
              <a:latin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437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8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5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1080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6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74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45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4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7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8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1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6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7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ABCD009-5AC0-449F-8669-B84B193B6FED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8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12C9-8A0E-405F-8CC4-464921A2C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472" y="1759672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Policy Process: </a:t>
            </a:r>
            <a:br>
              <a:rPr lang="en-US" dirty="0"/>
            </a:br>
            <a:r>
              <a:rPr lang="en-US" dirty="0"/>
              <a:t>Changing the world through knowledge </a:t>
            </a:r>
            <a:br>
              <a:rPr lang="en-US" dirty="0"/>
            </a:br>
            <a:r>
              <a:rPr lang="en-US" dirty="0"/>
              <a:t>in Reality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F263C-9A3B-4255-92C1-355501E91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837" y="4405602"/>
            <a:ext cx="9144000" cy="1655762"/>
          </a:xfrm>
        </p:spPr>
        <p:txBody>
          <a:bodyPr/>
          <a:lstStyle/>
          <a:p>
            <a:pPr algn="r"/>
            <a:r>
              <a:rPr lang="en-US" dirty="0"/>
              <a:t>Dr Thaksaphon (</a:t>
            </a:r>
            <a:r>
              <a:rPr lang="en-US" dirty="0" err="1"/>
              <a:t>Mek</a:t>
            </a:r>
            <a:r>
              <a:rPr lang="en-US" dirty="0"/>
              <a:t>) Thamarangsi </a:t>
            </a:r>
          </a:p>
          <a:p>
            <a:pPr algn="r"/>
            <a:r>
              <a:rPr lang="en-US" dirty="0"/>
              <a:t>8 July 2019</a:t>
            </a:r>
          </a:p>
        </p:txBody>
      </p:sp>
    </p:spTree>
    <p:extLst>
      <p:ext uri="{BB962C8B-B14F-4D97-AF65-F5344CB8AC3E}">
        <p14:creationId xmlns:p14="http://schemas.microsoft.com/office/powerpoint/2010/main" val="48562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A73D9DB5-2872-4CC2-BFFD-59712A8C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31" y="221501"/>
            <a:ext cx="10353762" cy="970450"/>
          </a:xfrm>
        </p:spPr>
        <p:txBody>
          <a:bodyPr/>
          <a:lstStyle/>
          <a:p>
            <a:pPr algn="l"/>
            <a:r>
              <a:rPr lang="en-US" altLang="en-US" dirty="0"/>
              <a:t>What makes good research?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A7489516-3FC2-4C67-837E-2AC8B05E5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191951"/>
            <a:ext cx="10353762" cy="4058751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the right research 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Wrong question lead to wrong answer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Meaningful research topic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Comprehensive problem structuring</a:t>
            </a:r>
            <a:endParaRPr lang="th-TH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Conceptual framework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it rightly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Communication : Value adding </a:t>
            </a:r>
          </a:p>
          <a:p>
            <a:pPr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negative consequences?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Timeliness</a:t>
            </a:r>
          </a:p>
          <a:p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AA2BD-3E4E-4452-AF4B-8861CB16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D934224D-9A97-4292-B4C5-E5D0F6C0BBA0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6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97">
            <a:extLst>
              <a:ext uri="{FF2B5EF4-FFF2-40B4-BE49-F238E27FC236}">
                <a16:creationId xmlns:a16="http://schemas.microsoft.com/office/drawing/2014/main" id="{A3C135A8-FDC1-49C3-B007-6542AF3A76F8}"/>
              </a:ext>
            </a:extLst>
          </p:cNvPr>
          <p:cNvGrpSpPr>
            <a:grpSpLocks/>
          </p:cNvGrpSpPr>
          <p:nvPr/>
        </p:nvGrpSpPr>
        <p:grpSpPr bwMode="auto">
          <a:xfrm>
            <a:off x="6383339" y="1520825"/>
            <a:ext cx="2232025" cy="2851150"/>
            <a:chOff x="4860032" y="1520205"/>
            <a:chExt cx="2232025" cy="2852450"/>
          </a:xfrm>
        </p:grpSpPr>
        <p:sp>
          <p:nvSpPr>
            <p:cNvPr id="22597" name="TextBox 6">
              <a:extLst>
                <a:ext uri="{FF2B5EF4-FFF2-40B4-BE49-F238E27FC236}">
                  <a16:creationId xmlns:a16="http://schemas.microsoft.com/office/drawing/2014/main" id="{32CC5E30-23A2-4EA3-A71E-D291E8B0D1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1892" y="1520205"/>
              <a:ext cx="1606550" cy="40005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r>
                <a:rPr lang="th-TH" altLang="en-US" sz="2000">
                  <a:latin typeface="Tahoma" panose="020B0604030504040204" pitchFamily="34" charset="0"/>
                  <a:cs typeface="Tahoma" panose="020B0604030504040204" pitchFamily="34" charset="0"/>
                </a:rPr>
                <a:t>ราคาขายปลีก</a:t>
              </a:r>
            </a:p>
          </p:txBody>
        </p:sp>
        <p:cxnSp>
          <p:nvCxnSpPr>
            <p:cNvPr id="22598" name="Straight Arrow Connector 46">
              <a:extLst>
                <a:ext uri="{FF2B5EF4-FFF2-40B4-BE49-F238E27FC236}">
                  <a16:creationId xmlns:a16="http://schemas.microsoft.com/office/drawing/2014/main" id="{416B48AA-EA8D-4854-8E42-447CB9880A10}"/>
                </a:ext>
              </a:extLst>
            </p:cNvPr>
            <p:cNvCxnSpPr>
              <a:cxnSpLocks noChangeShapeType="1"/>
              <a:stCxn id="22597" idx="2"/>
            </p:cNvCxnSpPr>
            <p:nvPr/>
          </p:nvCxnSpPr>
          <p:spPr bwMode="auto">
            <a:xfrm flipH="1">
              <a:off x="5724128" y="1920255"/>
              <a:ext cx="11039" cy="143673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99" name="TextBox 7">
              <a:extLst>
                <a:ext uri="{FF2B5EF4-FFF2-40B4-BE49-F238E27FC236}">
                  <a16:creationId xmlns:a16="http://schemas.microsoft.com/office/drawing/2014/main" id="{693D545B-1E9A-45EC-BC62-0A334C79BC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032" y="3356992"/>
              <a:ext cx="2232025" cy="101566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algn="ctr" eaLnBrk="1" hangingPunct="1"/>
              <a:r>
                <a:rPr lang="th-TH" altLang="en-US" sz="2000">
                  <a:latin typeface="Tahoma" panose="020B0604030504040204" pitchFamily="34" charset="0"/>
                  <a:cs typeface="Tahoma" panose="020B0604030504040204" pitchFamily="34" charset="0"/>
                </a:rPr>
                <a:t>การบริโภค</a:t>
              </a:r>
            </a:p>
            <a:p>
              <a:pPr eaLnBrk="1" hangingPunct="1"/>
              <a:endParaRPr lang="th-TH" altLang="en-US" sz="2000"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 eaLnBrk="1" hangingPunct="1"/>
              <a:endParaRPr lang="th-TH" altLang="en-US" sz="20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oup 87">
            <a:extLst>
              <a:ext uri="{FF2B5EF4-FFF2-40B4-BE49-F238E27FC236}">
                <a16:creationId xmlns:a16="http://schemas.microsoft.com/office/drawing/2014/main" id="{A2360D11-833E-4CBF-B2E0-2D4CAFB537DF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828676"/>
            <a:ext cx="9180513" cy="6029325"/>
            <a:chOff x="0" y="828675"/>
            <a:chExt cx="9180513" cy="6029325"/>
          </a:xfrm>
        </p:grpSpPr>
        <p:grpSp>
          <p:nvGrpSpPr>
            <p:cNvPr id="22540" name="Group 86">
              <a:extLst>
                <a:ext uri="{FF2B5EF4-FFF2-40B4-BE49-F238E27FC236}">
                  <a16:creationId xmlns:a16="http://schemas.microsoft.com/office/drawing/2014/main" id="{FCB2816B-C8E2-465B-BBB0-C6FBD57EFB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28675"/>
              <a:ext cx="9180513" cy="6029325"/>
              <a:chOff x="0" y="828675"/>
              <a:chExt cx="9180513" cy="6029325"/>
            </a:xfrm>
          </p:grpSpPr>
          <p:grpSp>
            <p:nvGrpSpPr>
              <p:cNvPr id="22545" name="Group 83">
                <a:extLst>
                  <a:ext uri="{FF2B5EF4-FFF2-40B4-BE49-F238E27FC236}">
                    <a16:creationId xmlns:a16="http://schemas.microsoft.com/office/drawing/2014/main" id="{41C71BA6-820B-4A08-A1F0-5ACD25F42F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28675"/>
                <a:ext cx="9180513" cy="6029325"/>
                <a:chOff x="0" y="828675"/>
                <a:chExt cx="9180513" cy="6029325"/>
              </a:xfrm>
            </p:grpSpPr>
            <p:grpSp>
              <p:nvGrpSpPr>
                <p:cNvPr id="22547" name="Group 82">
                  <a:extLst>
                    <a:ext uri="{FF2B5EF4-FFF2-40B4-BE49-F238E27FC236}">
                      <a16:creationId xmlns:a16="http://schemas.microsoft.com/office/drawing/2014/main" id="{2E63047D-974C-43AE-82E2-00E492E9207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828675"/>
                  <a:ext cx="9180513" cy="6029325"/>
                  <a:chOff x="0" y="828675"/>
                  <a:chExt cx="9180513" cy="6029325"/>
                </a:xfrm>
              </p:grpSpPr>
              <p:grpSp>
                <p:nvGrpSpPr>
                  <p:cNvPr id="22550" name="Group 95">
                    <a:extLst>
                      <a:ext uri="{FF2B5EF4-FFF2-40B4-BE49-F238E27FC236}">
                        <a16:creationId xmlns:a16="http://schemas.microsoft.com/office/drawing/2014/main" id="{CBFCB4F4-11AF-4B03-896D-FAAF0800C37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828675"/>
                    <a:ext cx="9180513" cy="6029325"/>
                    <a:chOff x="0" y="828001"/>
                    <a:chExt cx="9180512" cy="6029999"/>
                  </a:xfrm>
                </p:grpSpPr>
                <p:grpSp>
                  <p:nvGrpSpPr>
                    <p:cNvPr id="22554" name="Group 93">
                      <a:extLst>
                        <a:ext uri="{FF2B5EF4-FFF2-40B4-BE49-F238E27FC236}">
                          <a16:creationId xmlns:a16="http://schemas.microsoft.com/office/drawing/2014/main" id="{1223C1FD-1F18-493D-AE52-49C88AA734C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828001"/>
                      <a:ext cx="9180512" cy="6029999"/>
                      <a:chOff x="0" y="828001"/>
                      <a:chExt cx="9180512" cy="6029999"/>
                    </a:xfrm>
                  </p:grpSpPr>
                  <p:grpSp>
                    <p:nvGrpSpPr>
                      <p:cNvPr id="22556" name="Group 92">
                        <a:extLst>
                          <a:ext uri="{FF2B5EF4-FFF2-40B4-BE49-F238E27FC236}">
                            <a16:creationId xmlns:a16="http://schemas.microsoft.com/office/drawing/2014/main" id="{B56F2029-600E-45FE-BEBC-FCDEA3EEBA9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828001"/>
                        <a:ext cx="9180512" cy="6029999"/>
                        <a:chOff x="0" y="828001"/>
                        <a:chExt cx="9180512" cy="6029999"/>
                      </a:xfrm>
                    </p:grpSpPr>
                    <p:sp>
                      <p:nvSpPr>
                        <p:cNvPr id="22558" name="Rectangle 30">
                          <a:extLst>
                            <a:ext uri="{FF2B5EF4-FFF2-40B4-BE49-F238E27FC236}">
                              <a16:creationId xmlns:a16="http://schemas.microsoft.com/office/drawing/2014/main" id="{F65165C9-A81C-4374-902D-F0159496EB6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763688" y="836712"/>
                          <a:ext cx="2952328" cy="6021288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lIns="0" tIns="0" rIns="0"/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>
                            <a:buFont typeface="Wingdings" panose="05000000000000000000" pitchFamily="2" charset="2"/>
                            <a:buChar char="§"/>
                          </a:pPr>
                          <a:endParaRPr lang="en-US" altLang="en-US" sz="2400">
                            <a:solidFill>
                              <a:srgbClr val="660066"/>
                            </a:solidFill>
                            <a:latin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9" name="Rectangle 28">
                          <a:extLst>
                            <a:ext uri="{FF2B5EF4-FFF2-40B4-BE49-F238E27FC236}">
                              <a16:creationId xmlns:a16="http://schemas.microsoft.com/office/drawing/2014/main" id="{E4407239-633D-4690-BCA4-586C96541BC0}"/>
                            </a:ext>
                          </a:extLst>
                        </p:cNvPr>
                        <p:cNvSpPr/>
                        <p:nvPr/>
                      </p:nvSpPr>
                      <p:spPr bwMode="auto">
                        <a:xfrm>
                          <a:off x="4716462" y="835940"/>
                          <a:ext cx="4464050" cy="6022060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65000"/>
                          </a:schemeClr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lIns="0" tIns="0" rIns="0"/>
                        <a:lstStyle/>
                        <a:p>
                          <a:pPr eaLnBrk="0" hangingPunct="0">
                            <a:buFont typeface="Wingdings" pitchFamily="2" charset="2"/>
                            <a:buChar char="§"/>
                            <a:defRPr/>
                          </a:pPr>
                          <a:endParaRPr lang="th-TH" sz="2400">
                            <a:solidFill>
                              <a:srgbClr val="660066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560" name="TextBox 4">
                          <a:extLst>
                            <a:ext uri="{FF2B5EF4-FFF2-40B4-BE49-F238E27FC236}">
                              <a16:creationId xmlns:a16="http://schemas.microsoft.com/office/drawing/2014/main" id="{4D266470-2BF3-4F5C-85F0-23872FE5820C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563" y="1484784"/>
                          <a:ext cx="1553630" cy="400110"/>
                        </a:xfrm>
                        <a:prstGeom prst="rect">
                          <a:avLst/>
                        </a:prstGeom>
                        <a:solidFill>
                          <a:srgbClr val="418CD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ภาษีทางอ้อม</a:t>
                          </a:r>
                        </a:p>
                      </p:txBody>
                    </p:sp>
                    <p:sp>
                      <p:nvSpPr>
                        <p:cNvPr id="22561" name="TextBox 8">
                          <a:extLst>
                            <a:ext uri="{FF2B5EF4-FFF2-40B4-BE49-F238E27FC236}">
                              <a16:creationId xmlns:a16="http://schemas.microsoft.com/office/drawing/2014/main" id="{A4CBDEC1-861F-4B0A-A5AC-F1E73125EBAE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04048" y="4797152"/>
                          <a:ext cx="1912937" cy="40005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en-US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Energy balance</a:t>
                          </a:r>
                          <a:endParaRPr lang="th-TH" altLang="en-US" sz="2000" dirty="0">
                            <a:solidFill>
                              <a:schemeClr val="bg1"/>
                            </a:solidFill>
                            <a:latin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2562" name="TextBox 10">
                          <a:extLst>
                            <a:ext uri="{FF2B5EF4-FFF2-40B4-BE49-F238E27FC236}">
                              <a16:creationId xmlns:a16="http://schemas.microsoft.com/office/drawing/2014/main" id="{4E1A63B5-FA2D-4174-A3EC-9663C8A78B07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04917" y="6057280"/>
                          <a:ext cx="2963862" cy="40005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โรคแทรกซ้อน การเสียชีวิต</a:t>
                          </a:r>
                        </a:p>
                      </p:txBody>
                    </p:sp>
                    <p:sp>
                      <p:nvSpPr>
                        <p:cNvPr id="22563" name="TextBox 11">
                          <a:extLst>
                            <a:ext uri="{FF2B5EF4-FFF2-40B4-BE49-F238E27FC236}">
                              <a16:creationId xmlns:a16="http://schemas.microsoft.com/office/drawing/2014/main" id="{913A0866-1DD6-481F-8251-FEDF639C587F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563" y="2204864"/>
                          <a:ext cx="2448421" cy="400110"/>
                        </a:xfrm>
                        <a:prstGeom prst="rect">
                          <a:avLst/>
                        </a:prstGeom>
                        <a:solidFill>
                          <a:srgbClr val="418CD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มาตรการทางราคา</a:t>
                          </a:r>
                        </a:p>
                      </p:txBody>
                    </p:sp>
                    <p:sp>
                      <p:nvSpPr>
                        <p:cNvPr id="22564" name="TextBox 12">
                          <a:extLst>
                            <a:ext uri="{FF2B5EF4-FFF2-40B4-BE49-F238E27FC236}">
                              <a16:creationId xmlns:a16="http://schemas.microsoft.com/office/drawing/2014/main" id="{693A776F-8001-4F52-B6DE-673477B89EBC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712" y="5405214"/>
                          <a:ext cx="2448272" cy="400050"/>
                        </a:xfrm>
                        <a:prstGeom prst="rect">
                          <a:avLst/>
                        </a:prstGeom>
                        <a:solidFill>
                          <a:srgbClr val="FF99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algn="ctr" eaLnBrk="1" hangingPunct="1"/>
                          <a:r>
                            <a:rPr lang="th-TH" altLang="en-US" sz="200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ความชุกของ</a:t>
                          </a:r>
                          <a:r>
                            <a:rPr lang="en-US" altLang="en-US" sz="200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obesity</a:t>
                          </a:r>
                          <a:endParaRPr lang="th-TH" altLang="en-US" sz="2000">
                            <a:solidFill>
                              <a:schemeClr val="bg1"/>
                            </a:solidFill>
                            <a:latin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2565" name="TextBox 13">
                          <a:extLst>
                            <a:ext uri="{FF2B5EF4-FFF2-40B4-BE49-F238E27FC236}">
                              <a16:creationId xmlns:a16="http://schemas.microsoft.com/office/drawing/2014/main" id="{557A981C-1C05-4E33-A2F9-0629516F6E64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712" y="6057280"/>
                          <a:ext cx="2448272" cy="400050"/>
                        </a:xfrm>
                        <a:prstGeom prst="rect">
                          <a:avLst/>
                        </a:prstGeom>
                        <a:solidFill>
                          <a:srgbClr val="FF99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algn="ctr" eaLnBrk="1" hangingPunct="1"/>
                          <a:r>
                            <a:rPr lang="th-TH" altLang="en-US" sz="200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อัตราการป่วย การตาย</a:t>
                          </a:r>
                        </a:p>
                      </p:txBody>
                    </p:sp>
                    <p:cxnSp>
                      <p:nvCxnSpPr>
                        <p:cNvPr id="22566" name="Straight Connector 14">
                          <a:extLst>
                            <a:ext uri="{FF2B5EF4-FFF2-40B4-BE49-F238E27FC236}">
                              <a16:creationId xmlns:a16="http://schemas.microsoft.com/office/drawing/2014/main" id="{C993BA4F-9A40-4350-AB73-5990009D965E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4715818" y="908050"/>
                          <a:ext cx="0" cy="5761038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sp>
                      <p:nvSpPr>
                        <p:cNvPr id="22567" name="TextBox 9">
                          <a:extLst>
                            <a:ext uri="{FF2B5EF4-FFF2-40B4-BE49-F238E27FC236}">
                              <a16:creationId xmlns:a16="http://schemas.microsoft.com/office/drawing/2014/main" id="{ED78AF20-8C10-4D9F-BB69-8ACF66641E3F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04048" y="5445224"/>
                          <a:ext cx="1944216" cy="40005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algn="ctr" eaLnBrk="1" hangingPunct="1"/>
                          <a:r>
                            <a:rPr lang="en-US" altLang="en-US" sz="200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BMI</a:t>
                          </a:r>
                          <a:endParaRPr lang="th-TH" altLang="en-US" sz="2000">
                            <a:solidFill>
                              <a:schemeClr val="bg1"/>
                            </a:solidFill>
                            <a:latin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2568" name="TextBox 9">
                          <a:extLst>
                            <a:ext uri="{FF2B5EF4-FFF2-40B4-BE49-F238E27FC236}">
                              <a16:creationId xmlns:a16="http://schemas.microsoft.com/office/drawing/2014/main" id="{14D26303-2AB2-42A4-8198-1C6125CAD476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932039" y="1556199"/>
                          <a:ext cx="1700212" cy="400050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en-US" altLang="en-US" sz="20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Relative price</a:t>
                          </a:r>
                          <a:endParaRPr lang="th-TH" altLang="en-US" sz="2000">
                            <a:latin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2569" name="TextBox 9">
                          <a:extLst>
                            <a:ext uri="{FF2B5EF4-FFF2-40B4-BE49-F238E27FC236}">
                              <a16:creationId xmlns:a16="http://schemas.microsoft.com/office/drawing/2014/main" id="{E822F69D-BF9D-4B9A-B9BF-9A4477A8EA1E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164288" y="4253086"/>
                          <a:ext cx="1870075" cy="40005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กิจกรรมทางกาย</a:t>
                          </a:r>
                        </a:p>
                      </p:txBody>
                    </p:sp>
                    <p:grpSp>
                      <p:nvGrpSpPr>
                        <p:cNvPr id="22570" name="Group 21">
                          <a:extLst>
                            <a:ext uri="{FF2B5EF4-FFF2-40B4-BE49-F238E27FC236}">
                              <a16:creationId xmlns:a16="http://schemas.microsoft.com/office/drawing/2014/main" id="{98EC5CEE-4A56-4D0D-877C-6BF27945D95E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236296" y="4797152"/>
                          <a:ext cx="1223962" cy="544512"/>
                          <a:chOff x="5940152" y="4149080"/>
                          <a:chExt cx="1224136" cy="544126"/>
                        </a:xfrm>
                      </p:grpSpPr>
                      <p:sp>
                        <p:nvSpPr>
                          <p:cNvPr id="22594" name="TextBox 9">
                            <a:extLst>
                              <a:ext uri="{FF2B5EF4-FFF2-40B4-BE49-F238E27FC236}">
                                <a16:creationId xmlns:a16="http://schemas.microsoft.com/office/drawing/2014/main" id="{E86AA056-8F3F-4A0C-B876-5BA7B6C68A0B}"/>
                              </a:ext>
                            </a:extLst>
                          </p:cNvPr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56176" y="4149080"/>
                            <a:ext cx="1008112" cy="40011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1pPr>
                            <a:lvl2pPr marL="742950" indent="-28575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2pPr>
                            <a:lvl3pPr marL="11430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3pPr>
                            <a:lvl4pPr marL="16002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4pPr>
                            <a:lvl5pPr marL="20574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th-TH" altLang="en-US" sz="2000">
                                <a:latin typeface="Tahoma" panose="020B0604030504040204" pitchFamily="34" charset="0"/>
                                <a:cs typeface="Tahoma" panose="020B0604030504040204" pitchFamily="34" charset="0"/>
                              </a:rPr>
                              <a:t>            </a:t>
                            </a:r>
                          </a:p>
                        </p:txBody>
                      </p:sp>
                      <p:sp>
                        <p:nvSpPr>
                          <p:cNvPr id="22595" name="TextBox 9">
                            <a:extLst>
                              <a:ext uri="{FF2B5EF4-FFF2-40B4-BE49-F238E27FC236}">
                                <a16:creationId xmlns:a16="http://schemas.microsoft.com/office/drawing/2014/main" id="{2EBA0BD9-F329-4EC6-B1D3-AC12FDFD36F0}"/>
                              </a:ext>
                            </a:extLst>
                          </p:cNvPr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12160" y="4221088"/>
                            <a:ext cx="1080120" cy="40011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1pPr>
                            <a:lvl2pPr marL="742950" indent="-28575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2pPr>
                            <a:lvl3pPr marL="11430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3pPr>
                            <a:lvl4pPr marL="16002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4pPr>
                            <a:lvl5pPr marL="20574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th-TH" altLang="en-US" sz="2000">
                                <a:latin typeface="Tahoma" panose="020B0604030504040204" pitchFamily="34" charset="0"/>
                                <a:cs typeface="Tahoma" panose="020B0604030504040204" pitchFamily="34" charset="0"/>
                              </a:rPr>
                              <a:t>             </a:t>
                            </a:r>
                          </a:p>
                        </p:txBody>
                      </p:sp>
                      <p:sp>
                        <p:nvSpPr>
                          <p:cNvPr id="22596" name="TextBox 9">
                            <a:extLst>
                              <a:ext uri="{FF2B5EF4-FFF2-40B4-BE49-F238E27FC236}">
                                <a16:creationId xmlns:a16="http://schemas.microsoft.com/office/drawing/2014/main" id="{4D87EE3F-43C6-40F0-BB09-29C0A23E580A}"/>
                              </a:ext>
                            </a:extLst>
                          </p:cNvPr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940152" y="4293096"/>
                            <a:ext cx="1090363" cy="400110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>
                            <a:spAutoFit/>
                          </a:bodyPr>
                          <a:lstStyle>
                            <a:lvl1pPr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1pPr>
                            <a:lvl2pPr marL="742950" indent="-28575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2pPr>
                            <a:lvl3pPr marL="11430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3pPr>
                            <a:lvl4pPr marL="16002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4pPr>
                            <a:lvl5pPr marL="2057400" indent="-228600" eaLnBrk="0" hangingPunct="0"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8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Angsana New" panose="02020603050405020304" pitchFamily="18" charset="-34"/>
                                <a:cs typeface="Angsana New" panose="02020603050405020304" pitchFamily="18" charset="-34"/>
                              </a:defRPr>
                            </a:lvl9pPr>
                          </a:lstStyle>
                          <a:p>
                            <a:pPr eaLnBrk="1" hangingPunct="1"/>
                            <a:r>
                              <a:rPr lang="th-TH" altLang="en-US" sz="2000">
                                <a:latin typeface="Tahoma" panose="020B0604030504040204" pitchFamily="34" charset="0"/>
                                <a:cs typeface="Tahoma" panose="020B0604030504040204" pitchFamily="34" charset="0"/>
                              </a:rPr>
                              <a:t>ปัจจัยอื่น</a:t>
                            </a:r>
                          </a:p>
                        </p:txBody>
                      </p:sp>
                    </p:grpSp>
                    <p:sp>
                      <p:nvSpPr>
                        <p:cNvPr id="22571" name="TextBox 9">
                          <a:extLst>
                            <a:ext uri="{FF2B5EF4-FFF2-40B4-BE49-F238E27FC236}">
                              <a16:creationId xmlns:a16="http://schemas.microsoft.com/office/drawing/2014/main" id="{6F191F9F-70B9-4D66-B6A9-5BE4201CC2AE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68263" y="2564424"/>
                          <a:ext cx="1152208" cy="400395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            </a:t>
                          </a:r>
                        </a:p>
                      </p:txBody>
                    </p:sp>
                    <p:sp>
                      <p:nvSpPr>
                        <p:cNvPr id="22572" name="TextBox 9">
                          <a:extLst>
                            <a:ext uri="{FF2B5EF4-FFF2-40B4-BE49-F238E27FC236}">
                              <a16:creationId xmlns:a16="http://schemas.microsoft.com/office/drawing/2014/main" id="{C5FC778C-AF59-4AA6-BE8E-209DAF002FF3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524268" y="2636440"/>
                          <a:ext cx="1224195" cy="400395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             </a:t>
                          </a:r>
                        </a:p>
                      </p:txBody>
                    </p:sp>
                    <p:sp>
                      <p:nvSpPr>
                        <p:cNvPr id="22573" name="TextBox 9">
                          <a:extLst>
                            <a:ext uri="{FF2B5EF4-FFF2-40B4-BE49-F238E27FC236}">
                              <a16:creationId xmlns:a16="http://schemas.microsoft.com/office/drawing/2014/main" id="{5F25C1A7-0319-49A6-B61F-30160CA12097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452319" y="2708456"/>
                          <a:ext cx="1178361" cy="400395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อาหารอื่น</a:t>
                          </a:r>
                        </a:p>
                      </p:txBody>
                    </p:sp>
                    <p:sp>
                      <p:nvSpPr>
                        <p:cNvPr id="22574" name="TextBox 12">
                          <a:extLst>
                            <a:ext uri="{FF2B5EF4-FFF2-40B4-BE49-F238E27FC236}">
                              <a16:creationId xmlns:a16="http://schemas.microsoft.com/office/drawing/2014/main" id="{F57DB9FA-FF79-4DB8-8A1F-5FC042786142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563" y="2780928"/>
                          <a:ext cx="2353529" cy="400110"/>
                        </a:xfrm>
                        <a:prstGeom prst="rect">
                          <a:avLst/>
                        </a:prstGeom>
                        <a:solidFill>
                          <a:srgbClr val="FF33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กลยุทธการตลาด     </a:t>
                          </a:r>
                        </a:p>
                      </p:txBody>
                    </p:sp>
                    <p:sp>
                      <p:nvSpPr>
                        <p:cNvPr id="22575" name="TextBox 12">
                          <a:extLst>
                            <a:ext uri="{FF2B5EF4-FFF2-40B4-BE49-F238E27FC236}">
                              <a16:creationId xmlns:a16="http://schemas.microsoft.com/office/drawing/2014/main" id="{768A3321-BBAF-4830-A8F6-62F52345A501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316360" y="828001"/>
                          <a:ext cx="2111475" cy="584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3200">
                              <a:solidFill>
                                <a:srgbClr val="FF0000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โลกมหภาค</a:t>
                          </a:r>
                        </a:p>
                      </p:txBody>
                    </p:sp>
                    <p:sp>
                      <p:nvSpPr>
                        <p:cNvPr id="22576" name="TextBox 12">
                          <a:extLst>
                            <a:ext uri="{FF2B5EF4-FFF2-40B4-BE49-F238E27FC236}">
                              <a16:creationId xmlns:a16="http://schemas.microsoft.com/office/drawing/2014/main" id="{3DCFFCF6-7C72-4BD7-8271-7693AA39421D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932040" y="828001"/>
                          <a:ext cx="4078361" cy="584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eaLnBrk="1" hangingPunct="1"/>
                          <a:r>
                            <a:rPr lang="th-TH" altLang="en-US" sz="3200"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โลกปัจเจกของผู้บริโภค</a:t>
                          </a:r>
                        </a:p>
                      </p:txBody>
                    </p:sp>
                    <p:cxnSp>
                      <p:nvCxnSpPr>
                        <p:cNvPr id="22577" name="Straight Arrow Connector 33">
                          <a:extLst>
                            <a:ext uri="{FF2B5EF4-FFF2-40B4-BE49-F238E27FC236}">
                              <a16:creationId xmlns:a16="http://schemas.microsoft.com/office/drawing/2014/main" id="{121D36FD-24B8-42A7-AF3B-4F0C79A683F6}"/>
                            </a:ext>
                          </a:extLst>
                        </p:cNvPr>
                        <p:cNvCxnSpPr>
                          <a:cxnSpLocks noChangeShapeType="1"/>
                          <a:stCxn id="22560" idx="3"/>
                          <a:endCxn id="22568" idx="1"/>
                        </p:cNvCxnSpPr>
                        <p:nvPr/>
                      </p:nvCxnSpPr>
                      <p:spPr bwMode="auto">
                        <a:xfrm>
                          <a:off x="3533193" y="1684840"/>
                          <a:ext cx="1398847" cy="71385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78" name="Straight Arrow Connector 37">
                          <a:extLst>
                            <a:ext uri="{FF2B5EF4-FFF2-40B4-BE49-F238E27FC236}">
                              <a16:creationId xmlns:a16="http://schemas.microsoft.com/office/drawing/2014/main" id="{114B3045-AF26-42E9-89D8-A8B0E74209E1}"/>
                            </a:ext>
                          </a:extLst>
                        </p:cNvPr>
                        <p:cNvCxnSpPr>
                          <a:cxnSpLocks noChangeShapeType="1"/>
                          <a:stCxn id="22574" idx="3"/>
                        </p:cNvCxnSpPr>
                        <p:nvPr/>
                      </p:nvCxnSpPr>
                      <p:spPr bwMode="auto">
                        <a:xfrm flipV="1">
                          <a:off x="4333092" y="2060312"/>
                          <a:ext cx="1247020" cy="920672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79" name="Straight Arrow Connector 39">
                          <a:extLst>
                            <a:ext uri="{FF2B5EF4-FFF2-40B4-BE49-F238E27FC236}">
                              <a16:creationId xmlns:a16="http://schemas.microsoft.com/office/drawing/2014/main" id="{D84C06F4-CAC6-4EEC-BB5E-0D3D04143803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V="1">
                          <a:off x="4139803" y="1772816"/>
                          <a:ext cx="0" cy="432048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0" name="Straight Arrow Connector 48">
                          <a:extLst>
                            <a:ext uri="{FF2B5EF4-FFF2-40B4-BE49-F238E27FC236}">
                              <a16:creationId xmlns:a16="http://schemas.microsoft.com/office/drawing/2014/main" id="{DC58D3DE-C2BB-44D1-9202-2016BB22E6EC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 flipV="1">
                          <a:off x="6732239" y="1772248"/>
                          <a:ext cx="720080" cy="1004252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1" name="Straight Arrow Connector 50">
                          <a:extLst>
                            <a:ext uri="{FF2B5EF4-FFF2-40B4-BE49-F238E27FC236}">
                              <a16:creationId xmlns:a16="http://schemas.microsoft.com/office/drawing/2014/main" id="{BCA748E4-5577-4FFB-885A-D3DCF196DBCD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6156175" y="2060312"/>
                          <a:ext cx="1" cy="576600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2" name="Straight Arrow Connector 59">
                          <a:extLst>
                            <a:ext uri="{FF2B5EF4-FFF2-40B4-BE49-F238E27FC236}">
                              <a16:creationId xmlns:a16="http://schemas.microsoft.com/office/drawing/2014/main" id="{0C67448D-6580-4B39-921B-6862AD93CC5B}"/>
                            </a:ext>
                          </a:extLst>
                        </p:cNvPr>
                        <p:cNvCxnSpPr>
                          <a:cxnSpLocks noChangeShapeType="1"/>
                          <a:stCxn id="22573" idx="1"/>
                        </p:cNvCxnSpPr>
                        <p:nvPr/>
                      </p:nvCxnSpPr>
                      <p:spPr bwMode="auto">
                        <a:xfrm flipH="1">
                          <a:off x="7164288" y="2908654"/>
                          <a:ext cx="288031" cy="876566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3" name="Straight Arrow Connector 63">
                          <a:extLst>
                            <a:ext uri="{FF2B5EF4-FFF2-40B4-BE49-F238E27FC236}">
                              <a16:creationId xmlns:a16="http://schemas.microsoft.com/office/drawing/2014/main" id="{E875BFAD-5C2D-4EDD-9219-1D7E0C159D26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 flipV="1">
                          <a:off x="5724128" y="4560912"/>
                          <a:ext cx="1439789" cy="20216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4" name="Straight Arrow Connector 65">
                          <a:extLst>
                            <a:ext uri="{FF2B5EF4-FFF2-40B4-BE49-F238E27FC236}">
                              <a16:creationId xmlns:a16="http://schemas.microsoft.com/office/drawing/2014/main" id="{F08CD8BC-ABA0-47E9-9078-375547924F39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5724128" y="5877272"/>
                          <a:ext cx="0" cy="144016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5" name="Straight Arrow Connector 67">
                          <a:extLst>
                            <a:ext uri="{FF2B5EF4-FFF2-40B4-BE49-F238E27FC236}">
                              <a16:creationId xmlns:a16="http://schemas.microsoft.com/office/drawing/2014/main" id="{E78037B2-CC42-4B3B-887A-DCAAC3F5F9AC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5724128" y="5157192"/>
                          <a:ext cx="0" cy="288032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86" name="Straight Arrow Connector 69">
                          <a:extLst>
                            <a:ext uri="{FF2B5EF4-FFF2-40B4-BE49-F238E27FC236}">
                              <a16:creationId xmlns:a16="http://schemas.microsoft.com/office/drawing/2014/main" id="{F25EDF84-6000-4899-99B3-34A4A306FAF1}"/>
                            </a:ext>
                          </a:extLst>
                        </p:cNvPr>
                        <p:cNvCxnSpPr>
                          <a:cxnSpLocks noChangeShapeType="1"/>
                          <a:stCxn id="22596" idx="1"/>
                        </p:cNvCxnSpPr>
                        <p:nvPr/>
                      </p:nvCxnSpPr>
                      <p:spPr bwMode="auto">
                        <a:xfrm flipH="1">
                          <a:off x="6948264" y="5141467"/>
                          <a:ext cx="288032" cy="303757"/>
                        </a:xfrm>
                        <a:prstGeom prst="straightConnector1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 type="arrow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sp>
                      <p:nvSpPr>
                        <p:cNvPr id="22587" name="TextBox 12">
                          <a:extLst>
                            <a:ext uri="{FF2B5EF4-FFF2-40B4-BE49-F238E27FC236}">
                              <a16:creationId xmlns:a16="http://schemas.microsoft.com/office/drawing/2014/main" id="{C335F371-6840-4DC7-AB03-48B5CCE18A5F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79712" y="3933056"/>
                          <a:ext cx="2520280" cy="400110"/>
                        </a:xfrm>
                        <a:prstGeom prst="rect">
                          <a:avLst/>
                        </a:prstGeom>
                        <a:solidFill>
                          <a:srgbClr val="FF99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1pPr>
                          <a:lvl2pPr marL="742950" indent="-28575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2pPr>
                          <a:lvl3pPr marL="11430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3pPr>
                          <a:lvl4pPr marL="16002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4pPr>
                          <a:lvl5pPr marL="2057400" indent="-228600" eaLnBrk="0" hangingPunct="0"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8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Angsana New" panose="02020603050405020304" pitchFamily="18" charset="-34"/>
                              <a:cs typeface="Angsana New" panose="02020603050405020304" pitchFamily="18" charset="-34"/>
                            </a:defRPr>
                          </a:lvl9pPr>
                        </a:lstStyle>
                        <a:p>
                          <a:pPr algn="ctr" eaLnBrk="1" hangingPunct="1"/>
                          <a:r>
                            <a:rPr lang="th-TH" altLang="en-US" sz="2000" dirty="0">
                              <a:solidFill>
                                <a:schemeClr val="bg1"/>
                              </a:solidFill>
                              <a:latin typeface="Tahoma" panose="020B0604030504040204" pitchFamily="34" charset="0"/>
                              <a:cs typeface="Tahoma" panose="020B0604030504040204" pitchFamily="34" charset="0"/>
                            </a:rPr>
                            <a:t>ขนาดตลาดของสินค้า</a:t>
                          </a:r>
                        </a:p>
                      </p:txBody>
                    </p:sp>
                    <p:sp>
                      <p:nvSpPr>
                        <p:cNvPr id="82" name="Rectangle 81">
                          <a:extLst>
                            <a:ext uri="{FF2B5EF4-FFF2-40B4-BE49-F238E27FC236}">
                              <a16:creationId xmlns:a16="http://schemas.microsoft.com/office/drawing/2014/main" id="{CF3E62FC-8B8F-4B2B-9F6C-721172E24D6E}"/>
                            </a:ext>
                          </a:extLst>
                        </p:cNvPr>
                        <p:cNvSpPr/>
                        <p:nvPr/>
                      </p:nvSpPr>
                      <p:spPr bwMode="auto">
                        <a:xfrm>
                          <a:off x="0" y="836712"/>
                          <a:ext cx="1763688" cy="6021288"/>
                        </a:xfrm>
                        <a:prstGeom prst="rect">
                          <a:avLst/>
                        </a:prstGeom>
                        <a:solidFill>
                          <a:schemeClr val="accent3">
                            <a:lumMod val="65000"/>
                          </a:schemeClr>
                        </a:solidFill>
                        <a:ln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vert270" lIns="0" tIns="0" rIns="0" bIns="0"/>
                        <a:lstStyle/>
                        <a:p>
                          <a:pPr algn="ctr" eaLnBrk="0" hangingPunct="0">
                            <a:defRPr/>
                          </a:pPr>
                          <a:endParaRPr lang="th-TH" sz="4400" dirty="0">
                            <a:solidFill>
                              <a:srgbClr val="FF0000"/>
                            </a:solidFill>
                            <a:latin typeface="Times New Roman" pitchFamily="18" charset="0"/>
                          </a:endParaRPr>
                        </a:p>
                        <a:p>
                          <a:pPr algn="ctr" eaLnBrk="0" hangingPunct="0">
                            <a:defRPr/>
                          </a:pPr>
                          <a:r>
                            <a:rPr lang="th-TH" sz="3200" dirty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โลกปัจเจกของผู้ที่ไม่ได้บริโภค</a:t>
                          </a:r>
                        </a:p>
                      </p:txBody>
                    </p:sp>
                    <p:cxnSp>
                      <p:nvCxnSpPr>
                        <p:cNvPr id="22589" name="Straight Connector 83">
                          <a:extLst>
                            <a:ext uri="{FF2B5EF4-FFF2-40B4-BE49-F238E27FC236}">
                              <a16:creationId xmlns:a16="http://schemas.microsoft.com/office/drawing/2014/main" id="{7BA4CF87-C9F9-4305-87A3-7CC68CC3CB1B}"/>
                            </a:ext>
                          </a:extLst>
                        </p:cNvPr>
                        <p:cNvCxnSpPr>
                          <a:cxnSpLocks noChangeShapeType="1"/>
                          <a:stCxn id="22587" idx="3"/>
                        </p:cNvCxnSpPr>
                        <p:nvPr/>
                      </p:nvCxnSpPr>
                      <p:spPr bwMode="auto">
                        <a:xfrm>
                          <a:off x="4499992" y="4133111"/>
                          <a:ext cx="470686" cy="15969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90" name="Straight Connector 84">
                          <a:extLst>
                            <a:ext uri="{FF2B5EF4-FFF2-40B4-BE49-F238E27FC236}">
                              <a16:creationId xmlns:a16="http://schemas.microsoft.com/office/drawing/2014/main" id="{C5B49A4F-D352-444C-B36C-CC24EA549605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4499992" y="5645279"/>
                          <a:ext cx="470686" cy="15969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91" name="Straight Connector 85">
                          <a:extLst>
                            <a:ext uri="{FF2B5EF4-FFF2-40B4-BE49-F238E27FC236}">
                              <a16:creationId xmlns:a16="http://schemas.microsoft.com/office/drawing/2014/main" id="{B8BED378-24A9-40CB-926D-062C77E3FE5D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4461354" y="6237312"/>
                          <a:ext cx="470686" cy="15969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92" name="Straight Connector 90">
                          <a:extLst>
                            <a:ext uri="{FF2B5EF4-FFF2-40B4-BE49-F238E27FC236}">
                              <a16:creationId xmlns:a16="http://schemas.microsoft.com/office/drawing/2014/main" id="{06FD5674-CB0B-48E4-B5A6-255FE1A8A025}"/>
                            </a:ext>
                          </a:extLst>
                        </p:cNvPr>
                        <p:cNvCxnSpPr>
                          <a:cxnSpLocks noChangeShapeType="1"/>
                          <a:endCxn id="22564" idx="1"/>
                        </p:cNvCxnSpPr>
                        <p:nvPr/>
                      </p:nvCxnSpPr>
                      <p:spPr bwMode="auto">
                        <a:xfrm>
                          <a:off x="1763688" y="5589240"/>
                          <a:ext cx="216024" cy="15999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22593" name="Straight Connector 91">
                          <a:extLst>
                            <a:ext uri="{FF2B5EF4-FFF2-40B4-BE49-F238E27FC236}">
                              <a16:creationId xmlns:a16="http://schemas.microsoft.com/office/drawing/2014/main" id="{3E304E01-1449-4C29-BA9B-66B6508D216E}"/>
                            </a:ext>
                          </a:extLst>
                        </p:cNvPr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1763688" y="6221313"/>
                          <a:ext cx="216024" cy="15999"/>
                        </a:xfrm>
                        <a:prstGeom prst="line">
                          <a:avLst/>
                        </a:prstGeom>
                        <a:noFill/>
                        <a:ln w="9525" algn="ctr">
                          <a:solidFill>
                            <a:schemeClr val="tx1"/>
                          </a:solidFill>
                          <a:prstDash val="dash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</p:grpSp>
                  <p:cxnSp>
                    <p:nvCxnSpPr>
                      <p:cNvPr id="22557" name="Straight Arrow Connector 61">
                        <a:extLst>
                          <a:ext uri="{FF2B5EF4-FFF2-40B4-BE49-F238E27FC236}">
                            <a16:creationId xmlns:a16="http://schemas.microsoft.com/office/drawing/2014/main" id="{38934C15-1599-489D-AEC3-59557A6363E1}"/>
                          </a:ext>
                        </a:extLst>
                      </p:cNvPr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5724128" y="4365104"/>
                        <a:ext cx="0" cy="432048"/>
                      </a:xfrm>
                      <a:prstGeom prst="straightConnector1">
                        <a:avLst/>
                      </a:prstGeom>
                      <a:noFill/>
                      <a:ln w="9525" algn="ctr">
                        <a:solidFill>
                          <a:schemeClr val="tx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22555" name="TextBox 7">
                      <a:extLst>
                        <a:ext uri="{FF2B5EF4-FFF2-40B4-BE49-F238E27FC236}">
                          <a16:creationId xmlns:a16="http://schemas.microsoft.com/office/drawing/2014/main" id="{8E62E9F2-1881-4E91-AF6A-7BA9236FC28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60032" y="3349104"/>
                      <a:ext cx="2232025" cy="1016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1pPr>
                      <a:lvl2pPr marL="742950" indent="-285750" eaLnBrk="0" hangingPunct="0"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2pPr>
                      <a:lvl3pPr marL="1143000" indent="-228600" eaLnBrk="0" hangingPunct="0"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3pPr>
                      <a:lvl4pPr marL="1600200" indent="-228600" eaLnBrk="0" hangingPunct="0"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4pPr>
                      <a:lvl5pPr marL="2057400" indent="-228600" eaLnBrk="0" hangingPunct="0"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ngsana New" panose="02020603050405020304" pitchFamily="18" charset="-34"/>
                          <a:cs typeface="Angsana New" panose="02020603050405020304" pitchFamily="18" charset="-34"/>
                        </a:defRPr>
                      </a:lvl9pPr>
                    </a:lstStyle>
                    <a:p>
                      <a:pPr eaLnBrk="1" hangingPunct="1"/>
                      <a:r>
                        <a:rPr lang="th-TH" altLang="en-US" sz="200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ปริมาณ และ รูปแบบการบริโภค</a:t>
                      </a:r>
                    </a:p>
                    <a:p>
                      <a:pPr eaLnBrk="1" hangingPunct="1"/>
                      <a:r>
                        <a:rPr lang="th-TH" altLang="en-US" sz="200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ของสินค้ากลุ่มหนึ่ง</a:t>
                      </a:r>
                    </a:p>
                  </p:txBody>
                </p:sp>
              </p:grpSp>
              <p:sp>
                <p:nvSpPr>
                  <p:cNvPr id="22551" name="TextBox 7">
                    <a:extLst>
                      <a:ext uri="{FF2B5EF4-FFF2-40B4-BE49-F238E27FC236}">
                        <a16:creationId xmlns:a16="http://schemas.microsoft.com/office/drawing/2014/main" id="{9CD581ED-EDBB-4B4B-BF78-3974EC0728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76057" y="2709384"/>
                    <a:ext cx="2016001" cy="40006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9pPr>
                  </a:lstStyle>
                  <a:p>
                    <a:pPr algn="ctr" eaLnBrk="1" hangingPunct="1"/>
                    <a:r>
                      <a:rPr lang="th-TH" altLang="en-US" sz="2000" dirty="0">
                        <a:latin typeface="Tahoma" panose="020B0604030504040204" pitchFamily="34" charset="0"/>
                        <a:cs typeface="Tahoma" panose="020B0604030504040204" pitchFamily="34" charset="0"/>
                      </a:rPr>
                      <a:t>กำลังซื้อ</a:t>
                    </a:r>
                  </a:p>
                </p:txBody>
              </p:sp>
              <p:sp>
                <p:nvSpPr>
                  <p:cNvPr id="22552" name="TextBox 7">
                    <a:extLst>
                      <a:ext uri="{FF2B5EF4-FFF2-40B4-BE49-F238E27FC236}">
                        <a16:creationId xmlns:a16="http://schemas.microsoft.com/office/drawing/2014/main" id="{2A6C2179-F266-4430-B82A-E00B1E7B918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79712" y="3357383"/>
                    <a:ext cx="2232025" cy="400065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ngsana New" panose="02020603050405020304" pitchFamily="18" charset="-34"/>
                        <a:cs typeface="Angsana New" panose="02020603050405020304" pitchFamily="18" charset="-34"/>
                      </a:defRPr>
                    </a:lvl9pPr>
                  </a:lstStyle>
                  <a:p>
                    <a:pPr eaLnBrk="1" hangingPunct="1"/>
                    <a:r>
                      <a:rPr lang="th-TH" altLang="en-US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cs typeface="Tahoma" panose="020B0604030504040204" pitchFamily="34" charset="0"/>
                      </a:rPr>
                      <a:t>สภาพเศรษฐกิจ</a:t>
                    </a:r>
                  </a:p>
                </p:txBody>
              </p:sp>
              <p:cxnSp>
                <p:nvCxnSpPr>
                  <p:cNvPr id="22553" name="Straight Arrow Connector 108">
                    <a:extLst>
                      <a:ext uri="{FF2B5EF4-FFF2-40B4-BE49-F238E27FC236}">
                        <a16:creationId xmlns:a16="http://schemas.microsoft.com/office/drawing/2014/main" id="{BFF70AC0-BA5C-459D-8076-9B6D396DBA78}"/>
                      </a:ext>
                    </a:extLst>
                  </p:cNvPr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724129" y="3141383"/>
                    <a:ext cx="0" cy="216000"/>
                  </a:xfrm>
                  <a:prstGeom prst="straightConnector1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22548" name="Straight Arrow Connector 76">
                  <a:extLst>
                    <a:ext uri="{FF2B5EF4-FFF2-40B4-BE49-F238E27FC236}">
                      <a16:creationId xmlns:a16="http://schemas.microsoft.com/office/drawing/2014/main" id="{12149A22-E451-49F8-B96A-05BCA6DC9DE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156176" y="3140968"/>
                  <a:ext cx="0" cy="216024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549" name="Straight Arrow Connector 80">
                  <a:extLst>
                    <a:ext uri="{FF2B5EF4-FFF2-40B4-BE49-F238E27FC236}">
                      <a16:creationId xmlns:a16="http://schemas.microsoft.com/office/drawing/2014/main" id="{5854A076-4511-471B-8801-F03CE4716727}"/>
                    </a:ext>
                  </a:extLst>
                </p:cNvPr>
                <p:cNvCxnSpPr>
                  <a:cxnSpLocks noChangeShapeType="1"/>
                  <a:stCxn id="22552" idx="3"/>
                  <a:endCxn id="22551" idx="1"/>
                </p:cNvCxnSpPr>
                <p:nvPr/>
              </p:nvCxnSpPr>
              <p:spPr bwMode="auto">
                <a:xfrm flipV="1">
                  <a:off x="4211737" y="2909417"/>
                  <a:ext cx="864320" cy="647999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22546" name="Straight Arrow Connector 85">
                <a:extLst>
                  <a:ext uri="{FF2B5EF4-FFF2-40B4-BE49-F238E27FC236}">
                    <a16:creationId xmlns:a16="http://schemas.microsoft.com/office/drawing/2014/main" id="{D42812A9-35E9-4513-8770-58759BF3FC28}"/>
                  </a:ext>
                </a:extLst>
              </p:cNvPr>
              <p:cNvCxnSpPr>
                <a:cxnSpLocks noChangeShapeType="1"/>
                <a:stCxn id="22573" idx="1"/>
                <a:endCxn id="22551" idx="3"/>
              </p:cNvCxnSpPr>
              <p:nvPr/>
            </p:nvCxnSpPr>
            <p:spPr bwMode="auto">
              <a:xfrm flipH="1">
                <a:off x="7092058" y="2909095"/>
                <a:ext cx="360262" cy="322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2541" name="Group 67">
              <a:extLst>
                <a:ext uri="{FF2B5EF4-FFF2-40B4-BE49-F238E27FC236}">
                  <a16:creationId xmlns:a16="http://schemas.microsoft.com/office/drawing/2014/main" id="{4E7CCC53-4519-499C-AF94-6568F38E55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24328" y="5445224"/>
              <a:ext cx="1296144" cy="576064"/>
              <a:chOff x="7524328" y="5445224"/>
              <a:chExt cx="1296144" cy="576064"/>
            </a:xfrm>
          </p:grpSpPr>
          <p:sp>
            <p:nvSpPr>
              <p:cNvPr id="22542" name="Rectangle 64">
                <a:extLst>
                  <a:ext uri="{FF2B5EF4-FFF2-40B4-BE49-F238E27FC236}">
                    <a16:creationId xmlns:a16="http://schemas.microsoft.com/office/drawing/2014/main" id="{0FC8E7D5-0FD5-46FC-A958-E59DB90A3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12360" y="5445224"/>
                <a:ext cx="1008112" cy="43204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2543" name="Rectangle 62">
                <a:extLst>
                  <a:ext uri="{FF2B5EF4-FFF2-40B4-BE49-F238E27FC236}">
                    <a16:creationId xmlns:a16="http://schemas.microsoft.com/office/drawing/2014/main" id="{17392387-5961-4C4A-8E89-D17726E6E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40352" y="5517232"/>
                <a:ext cx="1008112" cy="43204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 algn="ctr"/>
                <a:r>
                  <a:rPr lang="th-TH" altLang="en-US" sz="2000">
                    <a:latin typeface="Tahoma" panose="020B0604030504040204" pitchFamily="34" charset="0"/>
                    <a:cs typeface="Tahoma" panose="020B0604030504040204" pitchFamily="34" charset="0"/>
                  </a:rPr>
                  <a:t>ปัจจัยอื่น</a:t>
                </a:r>
              </a:p>
            </p:txBody>
          </p:sp>
          <p:cxnSp>
            <p:nvCxnSpPr>
              <p:cNvPr id="22544" name="Straight Arrow Connector 66">
                <a:extLst>
                  <a:ext uri="{FF2B5EF4-FFF2-40B4-BE49-F238E27FC236}">
                    <a16:creationId xmlns:a16="http://schemas.microsoft.com/office/drawing/2014/main" id="{EAED9DA0-BF2E-4D46-989A-F7128D88AAE1}"/>
                  </a:ext>
                </a:extLst>
              </p:cNvPr>
              <p:cNvCxnSpPr>
                <a:cxnSpLocks noChangeShapeType="1"/>
                <a:stCxn id="22543" idx="1"/>
              </p:cNvCxnSpPr>
              <p:nvPr/>
            </p:nvCxnSpPr>
            <p:spPr bwMode="auto">
              <a:xfrm flipH="1">
                <a:off x="7524328" y="5733256"/>
                <a:ext cx="216024" cy="288032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2532" name="Title 1">
            <a:extLst>
              <a:ext uri="{FF2B5EF4-FFF2-40B4-BE49-F238E27FC236}">
                <a16:creationId xmlns:a16="http://schemas.microsoft.com/office/drawing/2014/main" id="{F30B5B8B-756E-492C-A4BF-08C283704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0036" y="37211"/>
            <a:ext cx="7939087" cy="692150"/>
          </a:xfrm>
        </p:spPr>
        <p:txBody>
          <a:bodyPr>
            <a:normAutofit/>
          </a:bodyPr>
          <a:lstStyle/>
          <a:p>
            <a:r>
              <a:rPr lang="th-TH" altLang="en-US" sz="2400" dirty="0">
                <a:effectLst/>
                <a:cs typeface="Tahoma" panose="020B0604030504040204" pitchFamily="34" charset="0"/>
              </a:rPr>
              <a:t>กลไกที่ซับซ้อนของมาตรการทางภาษีและราคา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4AE76-9719-487C-B3C7-B17590FE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9150" y="6634163"/>
            <a:ext cx="1905000" cy="323850"/>
          </a:xfrm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5B319BC7-677F-4C05-A75F-7687C512B1B9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th-TH" altLang="en-US" sz="1200">
              <a:latin typeface="Tahoma" panose="020B0604030504040204" pitchFamily="34" charset="0"/>
            </a:endParaRPr>
          </a:p>
        </p:txBody>
      </p:sp>
      <p:grpSp>
        <p:nvGrpSpPr>
          <p:cNvPr id="13" name="Group 130">
            <a:extLst>
              <a:ext uri="{FF2B5EF4-FFF2-40B4-BE49-F238E27FC236}">
                <a16:creationId xmlns:a16="http://schemas.microsoft.com/office/drawing/2014/main" id="{E68D9FC5-9539-4FFB-9484-661BA3AC5EFD}"/>
              </a:ext>
            </a:extLst>
          </p:cNvPr>
          <p:cNvGrpSpPr>
            <a:grpSpLocks/>
          </p:cNvGrpSpPr>
          <p:nvPr/>
        </p:nvGrpSpPr>
        <p:grpSpPr bwMode="auto">
          <a:xfrm>
            <a:off x="3143251" y="1700214"/>
            <a:ext cx="360363" cy="4537075"/>
            <a:chOff x="1619672" y="1700808"/>
            <a:chExt cx="360040" cy="4536504"/>
          </a:xfrm>
        </p:grpSpPr>
        <p:cxnSp>
          <p:nvCxnSpPr>
            <p:cNvPr id="22535" name="Straight Connector 122">
              <a:extLst>
                <a:ext uri="{FF2B5EF4-FFF2-40B4-BE49-F238E27FC236}">
                  <a16:creationId xmlns:a16="http://schemas.microsoft.com/office/drawing/2014/main" id="{F913EC75-F142-409B-9F4A-78D6A6A308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1700808"/>
              <a:ext cx="0" cy="4536504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6" name="Straight Connector 126">
              <a:extLst>
                <a:ext uri="{FF2B5EF4-FFF2-40B4-BE49-F238E27FC236}">
                  <a16:creationId xmlns:a16="http://schemas.microsoft.com/office/drawing/2014/main" id="{91DC381C-D213-4100-92F3-05ED8887AB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5733256"/>
              <a:ext cx="360040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7" name="Straight Connector 127">
              <a:extLst>
                <a:ext uri="{FF2B5EF4-FFF2-40B4-BE49-F238E27FC236}">
                  <a16:creationId xmlns:a16="http://schemas.microsoft.com/office/drawing/2014/main" id="{8A88F491-27E6-406D-8139-1DFFEE3285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6237312"/>
              <a:ext cx="360040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8" name="Straight Connector 128">
              <a:extLst>
                <a:ext uri="{FF2B5EF4-FFF2-40B4-BE49-F238E27FC236}">
                  <a16:creationId xmlns:a16="http://schemas.microsoft.com/office/drawing/2014/main" id="{A08DA96A-0DE9-4B66-8003-1F6FF67477C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1700808"/>
              <a:ext cx="360040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9" name="Straight Connector 129">
              <a:extLst>
                <a:ext uri="{FF2B5EF4-FFF2-40B4-BE49-F238E27FC236}">
                  <a16:creationId xmlns:a16="http://schemas.microsoft.com/office/drawing/2014/main" id="{B79247F1-1D5F-4206-BCA2-B66F440EBA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4149080"/>
              <a:ext cx="360040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361EB51-8CD1-4677-9E4A-C85C32718877}"/>
              </a:ext>
            </a:extLst>
          </p:cNvPr>
          <p:cNvSpPr/>
          <p:nvPr/>
        </p:nvSpPr>
        <p:spPr>
          <a:xfrm>
            <a:off x="238222" y="131311"/>
            <a:ext cx="4885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Argument-oriented Research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7029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29C4D72-82A8-4BDF-840D-0084DBD43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altLang="en-US" sz="3200">
                <a:cs typeface="Tahoma" panose="020B0604030504040204" pitchFamily="34" charset="0"/>
              </a:rPr>
              <a:t>เราต้องการความรู้อะไรในการผลักดันนโยบาย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FCE0650-A61F-4439-BCCB-4C87706EDD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cs typeface="Tahoma" panose="020B0604030504040204" pitchFamily="34" charset="0"/>
              </a:rPr>
              <a:t>Knowing what </a:t>
            </a:r>
            <a:r>
              <a:rPr lang="th-TH" altLang="en-US">
                <a:cs typeface="Tahoma" panose="020B0604030504040204" pitchFamily="34" charset="0"/>
              </a:rPr>
              <a:t>เนื้อหา</a:t>
            </a:r>
            <a:endParaRPr lang="en-US" altLang="en-US">
              <a:cs typeface="Tahoma" panose="020B0604030504040204" pitchFamily="34" charset="0"/>
            </a:endParaRPr>
          </a:p>
          <a:p>
            <a:pPr lvl="1"/>
            <a:r>
              <a:rPr lang="th-TH" altLang="en-US">
                <a:cs typeface="Tahoma" panose="020B0604030504040204" pitchFamily="34" charset="0"/>
              </a:rPr>
              <a:t>ทำไมถึงสำคัญ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จะทำอะไร 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ผลที่คาด ผลกระทบ เชิงบวก-ลบ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(ดีกว่า)ทางเลือกอื่นอย่างไร </a:t>
            </a:r>
            <a:endParaRPr lang="en-US" altLang="en-US">
              <a:cs typeface="Tahoma" panose="020B0604030504040204" pitchFamily="34" charset="0"/>
            </a:endParaRPr>
          </a:p>
          <a:p>
            <a:r>
              <a:rPr lang="en-US" altLang="en-US">
                <a:cs typeface="Tahoma" panose="020B0604030504040204" pitchFamily="34" charset="0"/>
              </a:rPr>
              <a:t>Knowing how</a:t>
            </a:r>
            <a:r>
              <a:rPr lang="th-TH" altLang="en-US">
                <a:cs typeface="Tahoma" panose="020B0604030504040204" pitchFamily="34" charset="0"/>
              </a:rPr>
              <a:t> กระบวนการ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กระบวนการนโยบาย</a:t>
            </a:r>
            <a:endParaRPr lang="en-US" altLang="en-US">
              <a:cs typeface="Tahoma" panose="020B0604030504040204" pitchFamily="34" charset="0"/>
            </a:endParaRPr>
          </a:p>
          <a:p>
            <a:r>
              <a:rPr lang="en-US" altLang="en-US">
                <a:cs typeface="Tahoma" panose="020B0604030504040204" pitchFamily="34" charset="0"/>
              </a:rPr>
              <a:t>Knowing who </a:t>
            </a:r>
            <a:r>
              <a:rPr lang="th-TH" altLang="en-US">
                <a:cs typeface="Tahoma" panose="020B0604030504040204" pitchFamily="34" charset="0"/>
              </a:rPr>
              <a:t>คน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วิเคราะห์ ผู้มีส่วนได้ส่วนเสีย </a:t>
            </a:r>
            <a:r>
              <a:rPr lang="en-US" altLang="en-US">
                <a:cs typeface="Tahoma" panose="020B0604030504040204" pitchFamily="34" charset="0"/>
              </a:rPr>
              <a:t>Stakeholder analysis</a:t>
            </a:r>
            <a:endParaRPr lang="th-TH" altLang="en-US">
              <a:cs typeface="Tahoma" panose="020B0604030504040204" pitchFamily="34" charset="0"/>
            </a:endParaRPr>
          </a:p>
          <a:p>
            <a:pPr lvl="1"/>
            <a:r>
              <a:rPr lang="th-TH" altLang="en-US">
                <a:cs typeface="Tahoma" panose="020B0604030504040204" pitchFamily="34" charset="0"/>
              </a:rPr>
              <a:t>รู้ว่าจะ วิ่ง กับใคร </a:t>
            </a:r>
            <a:r>
              <a:rPr lang="en-US" altLang="en-US">
                <a:cs typeface="Tahoma" panose="020B0604030504040204" pitchFamily="34" charset="0"/>
              </a:rPr>
              <a:t> </a:t>
            </a:r>
            <a:r>
              <a:rPr lang="th-TH" altLang="en-US">
                <a:cs typeface="Tahoma" panose="020B0604030504040204" pitchFamily="34" charset="0"/>
              </a:rPr>
              <a:t>วิ่งอย่างไร </a:t>
            </a:r>
            <a:endParaRPr lang="en-US" altLang="en-US">
              <a:cs typeface="Tahoma" panose="020B0604030504040204" pitchFamily="34" charset="0"/>
            </a:endParaRPr>
          </a:p>
          <a:p>
            <a:pPr lvl="1"/>
            <a:endParaRPr lang="en-US" alt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005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C0D47FC-2E9C-4552-8778-14638470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US" dirty="0"/>
              <a:t>What policy maker want to know?</a:t>
            </a:r>
            <a:endParaRPr lang="th-TH" altLang="en-US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3A87E24-2FAE-451F-937A-9950EEF02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80050"/>
            <a:ext cx="10353762" cy="4058751"/>
          </a:xfrm>
        </p:spPr>
        <p:txBody>
          <a:bodyPr>
            <a:noAutofit/>
          </a:bodyPr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ทำแล้วได้อะไร ไม่ทำแล้วมีผลอะไรบ้าง</a:t>
            </a:r>
          </a:p>
          <a:p>
            <a:pPr marL="1314450" lvl="2" indent="-514350"/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น่าทำ (เช่น </a:t>
            </a:r>
            <a:r>
              <a:rPr lang="en-US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opportunity cost)</a:t>
            </a:r>
            <a:endParaRPr lang="th-TH" alt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14450" lvl="2" indent="-514350"/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ควรทำ</a:t>
            </a:r>
          </a:p>
          <a:p>
            <a:pPr marL="1314450" lvl="2" indent="-514350"/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ต้องทำ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ทำได้ </a:t>
            </a:r>
          </a:p>
          <a:p>
            <a:pPr marL="1314450" lvl="2" indent="-514350"/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มีใครทำแล้วบ้าง</a:t>
            </a:r>
            <a:r>
              <a:rPr lang="en-US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pathfinder,</a:t>
            </a:r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มีความพร้อม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ทำแล้วมีผลกระทบเชิงลบอะไร </a:t>
            </a:r>
          </a:p>
          <a:p>
            <a:pPr marL="1314450" lvl="2" indent="-514350"/>
            <a:r>
              <a:rPr lang="th-TH" alt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และจะควบคุม หรือลดผลกระทบอย่างไร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5A570-EDCC-4A1E-AC0A-BD753F4A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4F38DB66-18C6-4429-8D1E-2D38998B7582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6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0282-F0CE-49E5-8F0E-C29D68E7B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27" y="193963"/>
            <a:ext cx="2620818" cy="210589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The world of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alcohol policy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research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C4C758-E3AB-4644-9EA6-932CDBA9E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539867"/>
              </p:ext>
            </p:extLst>
          </p:nvPr>
        </p:nvGraphicFramePr>
        <p:xfrm>
          <a:off x="3385124" y="92366"/>
          <a:ext cx="8723749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4405">
                  <a:extLst>
                    <a:ext uri="{9D8B030D-6E8A-4147-A177-3AD203B41FA5}">
                      <a16:colId xmlns:a16="http://schemas.microsoft.com/office/drawing/2014/main" val="2337035563"/>
                    </a:ext>
                  </a:extLst>
                </a:gridCol>
                <a:gridCol w="3355635">
                  <a:extLst>
                    <a:ext uri="{9D8B030D-6E8A-4147-A177-3AD203B41FA5}">
                      <a16:colId xmlns:a16="http://schemas.microsoft.com/office/drawing/2014/main" val="1786391342"/>
                    </a:ext>
                  </a:extLst>
                </a:gridCol>
                <a:gridCol w="3583709">
                  <a:extLst>
                    <a:ext uri="{9D8B030D-6E8A-4147-A177-3AD203B41FA5}">
                      <a16:colId xmlns:a16="http://schemas.microsoft.com/office/drawing/2014/main" val="4242601883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sz="1700" dirty="0"/>
                        <a:t>Problems  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700" dirty="0"/>
                        <a:t>Magnitude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Situations (X-cutting) 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0582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Trends, Predictions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68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Distribution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739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Correlates and determinants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3956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700" dirty="0"/>
                        <a:t>System &amp; process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Process (analysis of policy)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8630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Stakeholders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513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System components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821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Context </a:t>
                      </a:r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2653"/>
                  </a:ext>
                </a:extLst>
              </a:tr>
              <a:tr h="370840">
                <a:tc rowSpan="10"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Solution(s) 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Impact/outcome/consequences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Net-Absolute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426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Relative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251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Comparative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62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Combinative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805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Distribution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9463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Feasibility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Norms, precedence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391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Context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106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Negative consequences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724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Support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1396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bg1"/>
                          </a:solidFill>
                        </a:rPr>
                        <a:t>Counter arguments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5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295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33EF-F880-4619-B663-D3CBCB12B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Problems of (citizen) lobbying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29705-3C48-40B3-81A6-A11AF72FC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Nobody speaks for you </a:t>
            </a:r>
          </a:p>
          <a:p>
            <a:pPr lvl="1"/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Unequal distribution of power </a:t>
            </a:r>
          </a:p>
          <a:p>
            <a:pPr lvl="1"/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fix culture –driven by short term interest</a:t>
            </a:r>
          </a:p>
          <a:p>
            <a:pPr lvl="1"/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Contemporary democracy: citizen as spectators with minimal participation  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Representative gaps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Capacity of citizen lobbying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Somebody decides for you  </a:t>
            </a:r>
          </a:p>
          <a:p>
            <a:pPr lvl="1"/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 of direct democracy </a:t>
            </a:r>
          </a:p>
          <a:p>
            <a:pPr lvl="1"/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grassroot advocacy VS Astro-</a:t>
            </a:r>
            <a:r>
              <a:rPr lang="en-US" sz="2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turfing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769CE-736D-493A-B8D2-65A86D350CD5}"/>
              </a:ext>
            </a:extLst>
          </p:cNvPr>
          <p:cNvSpPr txBox="1"/>
          <p:nvPr/>
        </p:nvSpPr>
        <p:spPr>
          <a:xfrm>
            <a:off x="1026789" y="6248400"/>
            <a:ext cx="5063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Alberto </a:t>
            </a:r>
            <a:r>
              <a:rPr lang="en-US" dirty="0" err="1"/>
              <a:t>Alemanno</a:t>
            </a:r>
            <a:r>
              <a:rPr lang="en-US" dirty="0"/>
              <a:t>, Lobbying for Change </a:t>
            </a:r>
          </a:p>
        </p:txBody>
      </p:sp>
    </p:spTree>
    <p:extLst>
      <p:ext uri="{BB962C8B-B14F-4D97-AF65-F5344CB8AC3E}">
        <p14:creationId xmlns:p14="http://schemas.microsoft.com/office/powerpoint/2010/main" val="3941794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0F5317F-BB36-4AA5-8FE5-D84E10983467}"/>
              </a:ext>
            </a:extLst>
          </p:cNvPr>
          <p:cNvSpPr/>
          <p:nvPr/>
        </p:nvSpPr>
        <p:spPr>
          <a:xfrm>
            <a:off x="5052291" y="2216727"/>
            <a:ext cx="6382327" cy="42761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B7DCF7-F386-4D07-AACB-345E8BB7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439"/>
          </a:xfrm>
        </p:spPr>
        <p:txBody>
          <a:bodyPr/>
          <a:lstStyle/>
          <a:p>
            <a:pPr algn="l"/>
            <a:r>
              <a:rPr lang="en-US" dirty="0">
                <a:effectLst/>
              </a:rPr>
              <a:t>Partnerships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85E8399-FD45-4D87-999C-A1FF557A8E44}"/>
              </a:ext>
            </a:extLst>
          </p:cNvPr>
          <p:cNvGrpSpPr/>
          <p:nvPr/>
        </p:nvGrpSpPr>
        <p:grpSpPr>
          <a:xfrm>
            <a:off x="5172520" y="2367001"/>
            <a:ext cx="6079984" cy="3975888"/>
            <a:chOff x="2873163" y="1618856"/>
            <a:chExt cx="6079984" cy="397588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D8CA4539-79C0-49AC-A989-C2079643EB74}"/>
                </a:ext>
              </a:extLst>
            </p:cNvPr>
            <p:cNvCxnSpPr/>
            <p:nvPr/>
          </p:nvCxnSpPr>
          <p:spPr>
            <a:xfrm>
              <a:off x="5745018" y="1939636"/>
              <a:ext cx="0" cy="3334328"/>
            </a:xfrm>
            <a:prstGeom prst="straightConnector1">
              <a:avLst/>
            </a:prstGeom>
            <a:ln w="762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1A3C236-59E2-4B50-B19F-158451EE69F9}"/>
                </a:ext>
              </a:extLst>
            </p:cNvPr>
            <p:cNvCxnSpPr>
              <a:cxnSpLocks/>
            </p:cNvCxnSpPr>
            <p:nvPr/>
          </p:nvCxnSpPr>
          <p:spPr>
            <a:xfrm>
              <a:off x="3916218" y="3551382"/>
              <a:ext cx="3939309" cy="0"/>
            </a:xfrm>
            <a:prstGeom prst="straightConnector1">
              <a:avLst/>
            </a:prstGeom>
            <a:ln w="762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1CDB4B-CB49-4177-9AD3-ABCC82016B92}"/>
                </a:ext>
              </a:extLst>
            </p:cNvPr>
            <p:cNvSpPr txBox="1"/>
            <p:nvPr/>
          </p:nvSpPr>
          <p:spPr>
            <a:xfrm>
              <a:off x="4975288" y="1618856"/>
              <a:ext cx="1628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High influence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B152B7-A7B0-4E16-A8FD-26907BA3CB6A}"/>
                </a:ext>
              </a:extLst>
            </p:cNvPr>
            <p:cNvSpPr txBox="1"/>
            <p:nvPr/>
          </p:nvSpPr>
          <p:spPr>
            <a:xfrm>
              <a:off x="4975288" y="5225412"/>
              <a:ext cx="15850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Low influence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991A4EB-5098-446B-90CD-B07894E6BB46}"/>
                </a:ext>
              </a:extLst>
            </p:cNvPr>
            <p:cNvSpPr txBox="1"/>
            <p:nvPr/>
          </p:nvSpPr>
          <p:spPr>
            <a:xfrm>
              <a:off x="7990961" y="3366716"/>
              <a:ext cx="9621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Support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E573759-952E-4FE4-B614-A5C13EB8D7AC}"/>
                </a:ext>
              </a:extLst>
            </p:cNvPr>
            <p:cNvSpPr txBox="1"/>
            <p:nvPr/>
          </p:nvSpPr>
          <p:spPr>
            <a:xfrm>
              <a:off x="2873163" y="3366716"/>
              <a:ext cx="930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Oppose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B11B24-9810-4B49-A358-ED48C4D1193F}"/>
                </a:ext>
              </a:extLst>
            </p:cNvPr>
            <p:cNvSpPr txBox="1"/>
            <p:nvPr/>
          </p:nvSpPr>
          <p:spPr>
            <a:xfrm>
              <a:off x="6096001" y="2448944"/>
              <a:ext cx="14039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Connect &amp; Synergize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388FCD-692C-4607-A142-ACA90CCCEAB8}"/>
                </a:ext>
              </a:extLst>
            </p:cNvPr>
            <p:cNvSpPr txBox="1"/>
            <p:nvPr/>
          </p:nvSpPr>
          <p:spPr>
            <a:xfrm>
              <a:off x="6096000" y="3904840"/>
              <a:ext cx="13125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Empower &amp;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Upgrade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7D21F57-CC4C-4821-9DA3-C6FEEABAA64A}"/>
                </a:ext>
              </a:extLst>
            </p:cNvPr>
            <p:cNvSpPr txBox="1"/>
            <p:nvPr/>
          </p:nvSpPr>
          <p:spPr>
            <a:xfrm>
              <a:off x="4240457" y="2448944"/>
              <a:ext cx="124328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Discredit &amp;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Divide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9512829-7F7A-4B12-B448-3E9EB82C75B5}"/>
                </a:ext>
              </a:extLst>
            </p:cNvPr>
            <p:cNvSpPr txBox="1"/>
            <p:nvPr/>
          </p:nvSpPr>
          <p:spPr>
            <a:xfrm>
              <a:off x="4259020" y="3936176"/>
              <a:ext cx="11554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Ignore 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(monitor) 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38D4410-CAD3-4C27-B1B1-751C8D20484F}"/>
              </a:ext>
            </a:extLst>
          </p:cNvPr>
          <p:cNvSpPr txBox="1"/>
          <p:nvPr/>
        </p:nvSpPr>
        <p:spPr>
          <a:xfrm>
            <a:off x="966811" y="1292673"/>
            <a:ext cx="62006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always 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Value, interest, drive, resources/expertise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Legitimacy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Ability to control </a:t>
            </a:r>
          </a:p>
        </p:txBody>
      </p:sp>
    </p:spTree>
    <p:extLst>
      <p:ext uri="{BB962C8B-B14F-4D97-AF65-F5344CB8AC3E}">
        <p14:creationId xmlns:p14="http://schemas.microsoft.com/office/powerpoint/2010/main" val="55455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F437-BDD2-4F81-9D38-68461ACE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Governments are like waiters in a noisy restaurant. To get their attention, you have to speak up. But to call a waiter, you need first to gain a seat at the table. 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Chris </a:t>
            </a:r>
            <a:r>
              <a:rPr lang="en-US" dirty="0" err="1"/>
              <a:t>Welzel</a:t>
            </a:r>
            <a:r>
              <a:rPr lang="en-US" dirty="0"/>
              <a:t> &amp; Russel Dalton </a:t>
            </a:r>
          </a:p>
        </p:txBody>
      </p:sp>
    </p:spTree>
    <p:extLst>
      <p:ext uri="{BB962C8B-B14F-4D97-AF65-F5344CB8AC3E}">
        <p14:creationId xmlns:p14="http://schemas.microsoft.com/office/powerpoint/2010/main" val="369996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1275195-D5E5-4037-B7D4-AF3575B8F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6777" y="203200"/>
            <a:ext cx="10353762" cy="970450"/>
          </a:xfrm>
        </p:spPr>
        <p:txBody>
          <a:bodyPr/>
          <a:lstStyle/>
          <a:p>
            <a:pPr algn="l"/>
            <a:r>
              <a:rPr lang="th-TH" altLang="en-US" sz="2400" b="1" dirty="0">
                <a:cs typeface="Tahoma" panose="020B0604030504040204" pitchFamily="34" charset="0"/>
              </a:rPr>
              <a:t>“นโยบาย” คืออะไร</a:t>
            </a:r>
            <a:r>
              <a:rPr lang="en-US" altLang="en-US" sz="2400" b="1" dirty="0">
                <a:cs typeface="Tahoma" panose="020B0604030504040204" pitchFamily="34" charset="0"/>
              </a:rPr>
              <a:t>?</a:t>
            </a:r>
            <a:endParaRPr lang="en-GB" altLang="en-US" sz="2400" b="1" dirty="0">
              <a:cs typeface="Tahoma" panose="020B060403050404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6E1136E-09DC-4A85-B86B-0D0F33B490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27350" y="1052514"/>
            <a:ext cx="728345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sz="1800">
                <a:cs typeface="Tahoma" panose="020B0604030504040204" pitchFamily="34" charset="0"/>
              </a:rPr>
              <a:t>a course of action or inaction (Heclo 1972)</a:t>
            </a:r>
          </a:p>
          <a:p>
            <a:pPr>
              <a:lnSpc>
                <a:spcPct val="90000"/>
              </a:lnSpc>
            </a:pPr>
            <a:endParaRPr lang="en-GB" altLang="en-US" sz="180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>
                <a:cs typeface="Tahoma" panose="020B0604030504040204" pitchFamily="34" charset="0"/>
              </a:rPr>
              <a:t>a course of action adopted and pursued by a government, party, rulers, statesman (Oxford English Dictionary) </a:t>
            </a:r>
          </a:p>
          <a:p>
            <a:pPr>
              <a:lnSpc>
                <a:spcPct val="90000"/>
              </a:lnSpc>
            </a:pPr>
            <a:endParaRPr lang="en-GB" altLang="en-US" sz="180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>
                <a:cs typeface="Tahoma" panose="020B0604030504040204" pitchFamily="34" charset="0"/>
              </a:rPr>
              <a:t>a set of interrelated decisions … concerning the selection of goals and the means of achieving them within a specified situation … (Jenkins 1978)</a:t>
            </a:r>
          </a:p>
          <a:p>
            <a:pPr>
              <a:lnSpc>
                <a:spcPct val="90000"/>
              </a:lnSpc>
            </a:pPr>
            <a:endParaRPr lang="en-GB" altLang="en-US" sz="180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1800">
                <a:cs typeface="Tahoma" panose="020B0604030504040204" pitchFamily="34" charset="0"/>
              </a:rPr>
              <a:t>decisions taken by those with authority and responsibility for a given policy area (Buse et al 2005) </a:t>
            </a:r>
          </a:p>
          <a:p>
            <a:pPr>
              <a:lnSpc>
                <a:spcPct val="90000"/>
              </a:lnSpc>
            </a:pPr>
            <a:endParaRPr lang="en-GB" altLang="en-US" sz="180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>
                <a:cs typeface="Tahoma" panose="020B0604030504040204" pitchFamily="34" charset="0"/>
              </a:rPr>
              <a:t>any course of action followed primarily because it is expedient or advantages in a material sense</a:t>
            </a:r>
            <a:endParaRPr lang="en-GB" altLang="en-US" sz="1800">
              <a:cs typeface="Tahoma" panose="020B0604030504040204" pitchFamily="34" charset="0"/>
            </a:endParaRP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F88AE094-3BA2-4493-8579-974BF2531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5734050"/>
            <a:ext cx="7772400" cy="647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en-US" altLang="en-US" sz="20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Policy-Strategy-Plan-Action plan-Program of work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th-TH" altLang="en-US" sz="20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นโยบาย ยุทธศาสตร์ แผน แผนปฏิบัติการ โปรแกรม โครงการ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</a:pPr>
            <a:endParaRPr lang="th-TH" altLang="en-US" sz="200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2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59C3C23-2D27-4BAB-B857-CD2BDEB0C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0014" y="0"/>
            <a:ext cx="73437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h-TH" altLang="en-US">
                <a:cs typeface="Tahoma" panose="020B0604030504040204" pitchFamily="34" charset="0"/>
              </a:rPr>
              <a:t>กระบวนการนโยบาย </a:t>
            </a:r>
            <a:r>
              <a:rPr lang="en-US" altLang="en-US">
                <a:cs typeface="Tahoma" panose="020B0604030504040204" pitchFamily="34" charset="0"/>
              </a:rPr>
              <a:t>policy process</a:t>
            </a:r>
            <a:endParaRPr lang="en-NZ" altLang="en-US">
              <a:cs typeface="Tahoma" panose="020B0604030504040204" pitchFamily="34" charset="0"/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8799048A-E436-4342-AD7B-AC47A7649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981075"/>
            <a:ext cx="7704138" cy="295275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ขั้นตอนของกระบวนการ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A495E84F-E79A-4644-82DA-C7C6FE352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339" y="1701801"/>
            <a:ext cx="2962275" cy="841375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การตั้งวาระนโยบาย </a:t>
            </a: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agenda setting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8B56C517-93F8-4D06-899E-4A8FBE0ED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339" y="1701801"/>
            <a:ext cx="3552825" cy="841375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การออกแบบนโยบาย</a:t>
            </a:r>
            <a:endParaRPr lang="en-US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Policy formulation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E3B00D6D-0453-456B-96AA-3C8D3D774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339" y="3022600"/>
            <a:ext cx="2962275" cy="839788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การประเมินผล</a:t>
            </a: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Evaluation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47FE2C20-6D3B-48B8-B9FA-821F1145B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338" y="3022600"/>
            <a:ext cx="3554412" cy="839788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การนำไปปฏิบัติ</a:t>
            </a: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Implementation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693513B3-5197-49BD-8513-3AE332146C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3750" y="2543176"/>
            <a:ext cx="1588" cy="479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FE5F5A72-0692-4BAC-9655-459277681F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2543176"/>
            <a:ext cx="1588" cy="479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8B491780-BC55-44FD-B37D-0BB1F68170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3614" y="2182814"/>
            <a:ext cx="5937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CF6D5289-8DEB-434A-8E39-F3AA0DAD9C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43614" y="3343275"/>
            <a:ext cx="593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0E5FF770-168D-46DC-AD0B-517FC9FCD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3614" y="2543176"/>
            <a:ext cx="593725" cy="479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88407005-C09A-4D35-8607-6B2A4695E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4365625"/>
            <a:ext cx="7632700" cy="6492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ผู้มีส่วนเกี่ยวข้อง </a:t>
            </a:r>
            <a:r>
              <a:rPr lang="en-US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Policy actors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302059FF-4705-4A20-BACC-6587D0C25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5373689"/>
            <a:ext cx="7632700" cy="719137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บริบทของนโยบาย </a:t>
            </a:r>
            <a:r>
              <a:rPr lang="en-US" altLang="en-US" sz="24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Policy context</a:t>
            </a:r>
            <a:endParaRPr lang="en-NZ" altLang="en-US" sz="24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83" name="Line 15">
            <a:extLst>
              <a:ext uri="{FF2B5EF4-FFF2-40B4-BE49-F238E27FC236}">
                <a16:creationId xmlns:a16="http://schemas.microsoft.com/office/drawing/2014/main" id="{9528B189-F0AA-4558-859A-3D4BA4E444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29388" y="5013326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3211011A-C173-48DE-95CD-25010274D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9388" y="3976689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Text Box 17">
            <a:extLst>
              <a:ext uri="{FF2B5EF4-FFF2-40B4-BE49-F238E27FC236}">
                <a16:creationId xmlns:a16="http://schemas.microsoft.com/office/drawing/2014/main" id="{32768FAE-EEFF-4613-B341-2DEAD5C93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6308726"/>
            <a:ext cx="597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1800"/>
              <a:t>Thamarangsi, T; Alcohol Policy Process in Thailand 2008</a:t>
            </a:r>
            <a:endParaRPr lang="th-TH" altLang="en-US" sz="1800"/>
          </a:p>
        </p:txBody>
      </p:sp>
    </p:spTree>
    <p:extLst>
      <p:ext uri="{BB962C8B-B14F-4D97-AF65-F5344CB8AC3E}">
        <p14:creationId xmlns:p14="http://schemas.microsoft.com/office/powerpoint/2010/main" val="156363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06D69-D6BF-429A-A43E-49D113997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Mental shortcuts of decision making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67FBF-D159-4A43-8D0B-C49E22A56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Availability heuristic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Probability neglect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Confirmation bias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Loss aversion 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Sunk-cost fallacy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quo bias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Optimism bias</a:t>
            </a:r>
          </a:p>
          <a:p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Omission bias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BA4DDB-033C-4CA3-99DF-A8725814703B}"/>
              </a:ext>
            </a:extLst>
          </p:cNvPr>
          <p:cNvSpPr txBox="1"/>
          <p:nvPr/>
        </p:nvSpPr>
        <p:spPr>
          <a:xfrm>
            <a:off x="1026789" y="6248400"/>
            <a:ext cx="5063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Alberto </a:t>
            </a:r>
            <a:r>
              <a:rPr lang="en-US" dirty="0" err="1"/>
              <a:t>Alemanno</a:t>
            </a:r>
            <a:r>
              <a:rPr lang="en-US" dirty="0"/>
              <a:t>, Lobbying for Change </a:t>
            </a:r>
          </a:p>
        </p:txBody>
      </p:sp>
    </p:spTree>
    <p:extLst>
      <p:ext uri="{BB962C8B-B14F-4D97-AF65-F5344CB8AC3E}">
        <p14:creationId xmlns:p14="http://schemas.microsoft.com/office/powerpoint/2010/main" val="111556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D10F66E-9DF6-4007-8874-AFF82B8C9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7686" y="136778"/>
            <a:ext cx="10353762" cy="970450"/>
          </a:xfrm>
        </p:spPr>
        <p:txBody>
          <a:bodyPr/>
          <a:lstStyle/>
          <a:p>
            <a:r>
              <a:rPr lang="th-TH" altLang="en-US" sz="2800" dirty="0">
                <a:cs typeface="Tahoma" panose="020B0604030504040204" pitchFamily="34" charset="0"/>
              </a:rPr>
              <a:t>ความเชื่อมโยงระหว่างงานวิจัยและนโยบาย</a:t>
            </a:r>
            <a:r>
              <a:rPr lang="en-US" altLang="en-US" sz="2800" dirty="0">
                <a:cs typeface="Tahoma" panose="020B0604030504040204" pitchFamily="34" charset="0"/>
              </a:rPr>
              <a:t> </a:t>
            </a:r>
            <a:r>
              <a:rPr lang="en-US" altLang="en-US" sz="2800" dirty="0"/>
              <a:t>Research-policy nexus</a:t>
            </a:r>
            <a:endParaRPr lang="th-TH" altLang="en-US" sz="2800" dirty="0"/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6F73CAAE-D9D7-443E-B496-5AE192E22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6" y="1044575"/>
            <a:ext cx="742350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th-TH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งานวิจัย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&gt;&gt; </a:t>
            </a:r>
            <a:r>
              <a:rPr lang="th-TH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ข้อมูลเชิงประจักษ์</a:t>
            </a:r>
            <a:r>
              <a:rPr lang="en-US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 &gt;&gt; </a:t>
            </a:r>
            <a:r>
              <a:rPr lang="th-TH" altLang="en-US" sz="2400" dirty="0">
                <a:latin typeface="Tahoma" panose="020B0604030504040204" pitchFamily="34" charset="0"/>
                <a:cs typeface="Tahoma" panose="020B0604030504040204" pitchFamily="34" charset="0"/>
              </a:rPr>
              <a:t>การตัดสินใจเชิงนโยบาย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01A5ADF4-8226-43CF-9AAD-722AF7F19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860" y="6124992"/>
            <a:ext cx="1021541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>
              <a:buFont typeface="Wingdings" panose="05000000000000000000" pitchFamily="2" charset="2"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Young J, Research and policy: parallel universe?, Oversea Development Institute Annual Report 2002/3</a:t>
            </a:r>
            <a:endParaRPr lang="th-TH" altLang="en-US" sz="1800" dirty="0">
              <a:latin typeface="Times New Roman" panose="02020603050405020304" pitchFamily="18" charset="0"/>
            </a:endParaRPr>
          </a:p>
        </p:txBody>
      </p:sp>
      <p:grpSp>
        <p:nvGrpSpPr>
          <p:cNvPr id="48133" name="Group 5">
            <a:extLst>
              <a:ext uri="{FF2B5EF4-FFF2-40B4-BE49-F238E27FC236}">
                <a16:creationId xmlns:a16="http://schemas.microsoft.com/office/drawing/2014/main" id="{646C1A29-474E-4122-BBF0-1A455E5FAB39}"/>
              </a:ext>
            </a:extLst>
          </p:cNvPr>
          <p:cNvGrpSpPr>
            <a:grpSpLocks/>
          </p:cNvGrpSpPr>
          <p:nvPr/>
        </p:nvGrpSpPr>
        <p:grpSpPr bwMode="auto">
          <a:xfrm>
            <a:off x="3000375" y="1700214"/>
            <a:ext cx="6624638" cy="2511582"/>
            <a:chOff x="703" y="1162"/>
            <a:chExt cx="4717" cy="2419"/>
          </a:xfrm>
        </p:grpSpPr>
        <p:sp>
          <p:nvSpPr>
            <p:cNvPr id="48135" name="AutoShape 6">
              <a:extLst>
                <a:ext uri="{FF2B5EF4-FFF2-40B4-BE49-F238E27FC236}">
                  <a16:creationId xmlns:a16="http://schemas.microsoft.com/office/drawing/2014/main" id="{BAF5C4A6-2C32-4A0C-A286-5CF63BA7E8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835" y="1797"/>
              <a:ext cx="1134" cy="953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48136" name="Text Box 7">
              <a:extLst>
                <a:ext uri="{FF2B5EF4-FFF2-40B4-BE49-F238E27FC236}">
                  <a16:creationId xmlns:a16="http://schemas.microsoft.com/office/drawing/2014/main" id="{2460EA7B-4D54-4C6E-851B-C9E164F98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1162"/>
              <a:ext cx="2041" cy="1378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th-TH" altLang="en-US" sz="200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กลไกการเชื่อมโยงระหว่างภาควิชาการกับนโยบาย</a:t>
              </a:r>
              <a:endParaRPr lang="en-US" altLang="en-US" sz="20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Link between policy and research communities</a:t>
              </a:r>
              <a:endParaRPr lang="th-TH" altLang="en-US" sz="20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8137" name="Text Box 8">
              <a:extLst>
                <a:ext uri="{FF2B5EF4-FFF2-40B4-BE49-F238E27FC236}">
                  <a16:creationId xmlns:a16="http://schemas.microsoft.com/office/drawing/2014/main" id="{2071DC44-B44E-4F3E-BA9A-4B0C3CBCC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4" y="1206"/>
              <a:ext cx="1406" cy="1201"/>
            </a:xfrm>
            <a:prstGeom prst="rect">
              <a:avLst/>
            </a:prstGeom>
            <a:solidFill>
              <a:srgbClr val="FFFF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th-TH" altLang="en-US" sz="240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บริบทของการตัดสินใจ</a:t>
              </a:r>
              <a:endParaRPr lang="en-US" altLang="en-US" sz="24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Political context</a:t>
              </a:r>
              <a:endParaRPr lang="th-TH" altLang="en-US" sz="200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8138" name="Text Box 9">
              <a:extLst>
                <a:ext uri="{FF2B5EF4-FFF2-40B4-BE49-F238E27FC236}">
                  <a16:creationId xmlns:a16="http://schemas.microsoft.com/office/drawing/2014/main" id="{BE811CE8-C932-4A1C-B843-B9EE853DA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2795"/>
              <a:ext cx="1983" cy="786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th-TH" altLang="en-US" sz="2000" dirty="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ความน่าเชื่อถือของข้อมูล</a:t>
              </a:r>
              <a:endParaRPr lang="en-US" altLang="en-US" sz="2000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2000" dirty="0">
                  <a:solidFill>
                    <a:schemeClr val="bg1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Credibility of evidence</a:t>
              </a:r>
              <a:endParaRPr lang="th-TH" altLang="en-US" sz="2000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04458" name="Text Box 10">
            <a:extLst>
              <a:ext uri="{FF2B5EF4-FFF2-40B4-BE49-F238E27FC236}">
                <a16:creationId xmlns:a16="http://schemas.microsoft.com/office/drawing/2014/main" id="{C3075D76-8E77-48A1-B12B-F3C192A4C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229225"/>
            <a:ext cx="6624638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latin typeface="Tahoma" panose="020B0604030504040204" pitchFamily="34" charset="0"/>
                <a:cs typeface="Tahoma" panose="020B0604030504040204" pitchFamily="34" charset="0"/>
              </a:rPr>
              <a:t>Is that all?</a:t>
            </a:r>
            <a:endParaRPr lang="th-TH" altLang="en-US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64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F47BC3C-82CC-4E32-89E1-4CC59155F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65546"/>
            <a:ext cx="7897813" cy="752475"/>
          </a:xfrm>
        </p:spPr>
        <p:txBody>
          <a:bodyPr/>
          <a:lstStyle/>
          <a:p>
            <a:pPr algn="l"/>
            <a:r>
              <a:rPr lang="th-TH" altLang="en-US" sz="2800" dirty="0">
                <a:cs typeface="Tahoma" panose="020B0604030504040204" pitchFamily="34" charset="0"/>
              </a:rPr>
              <a:t>เชื่อมโยงโลกของนักวิชาการกับโลกของนโยบาย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A4D4AB7A-B33E-409F-92A6-E88D2E17AA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14213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buFontTx/>
              <a:buAutoNum type="arabicPeriod"/>
            </a:pP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ความเข้าใจเกี่ยวกับกระบวนการนโยบาย</a:t>
            </a:r>
            <a:r>
              <a:rPr lang="th-TH" altLang="en-US" sz="2400" dirty="0">
                <a:cs typeface="Tahoma" panose="020B0604030504040204" pitchFamily="34" charset="0"/>
              </a:rPr>
              <a:t>สาธารณะและกระตุ้นความตระหนักของนักวิชาการถึงความสำคัญในการผลิตองค์ความรู้ที่เป็นส่วนขาดของกระบวนการนโยบาย </a:t>
            </a: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(</a:t>
            </a:r>
            <a:r>
              <a:rPr lang="en-US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policy-relevant knowledge</a:t>
            </a: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)</a:t>
            </a:r>
            <a:r>
              <a:rPr lang="th-TH" altLang="en-US" sz="2400" dirty="0">
                <a:cs typeface="Tahoma" panose="020B0604030504040204" pitchFamily="34" charset="0"/>
              </a:rPr>
              <a:t> และความแม่นยำทันสมัยของข้อมูล รวมถึงการ</a:t>
            </a: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พัฒนาศักยภาพของนักวิชาการในการสื่อสาร และการผลักดันนโยบาย </a:t>
            </a:r>
          </a:p>
          <a:p>
            <a:pPr marL="381000" indent="-381000">
              <a:buFontTx/>
              <a:buAutoNum type="arabicPeriod"/>
            </a:pPr>
            <a:r>
              <a:rPr lang="th-TH" altLang="en-US" sz="2400" dirty="0">
                <a:cs typeface="Tahoma" panose="020B0604030504040204" pitchFamily="34" charset="0"/>
              </a:rPr>
              <a:t>การพัฒนา</a:t>
            </a:r>
            <a:r>
              <a:rPr lang="th-TH" altLang="en-US" sz="2400" dirty="0">
                <a:solidFill>
                  <a:schemeClr val="accent1"/>
                </a:solidFill>
                <a:cs typeface="Tahoma" panose="020B0604030504040204" pitchFamily="34" charset="0"/>
              </a:rPr>
              <a:t>ศักยภาพ</a:t>
            </a:r>
            <a:r>
              <a:rPr lang="th-TH" altLang="en-US" sz="2400" dirty="0">
                <a:cs typeface="Tahoma" panose="020B0604030504040204" pitchFamily="34" charset="0"/>
              </a:rPr>
              <a:t>ของผู้มีส่วนเกี่ยวข้องกับกระบวนการนโยบาย</a:t>
            </a:r>
            <a:r>
              <a:rPr lang="th-TH" altLang="en-US" sz="2400" dirty="0">
                <a:solidFill>
                  <a:schemeClr val="accent1"/>
                </a:solidFill>
                <a:cs typeface="Tahoma" panose="020B0604030504040204" pitchFamily="34" charset="0"/>
              </a:rPr>
              <a:t>ในการใช้ประโยชน์จากองค์ความรู้</a:t>
            </a:r>
            <a:r>
              <a:rPr lang="th-TH" altLang="en-US" sz="2400" dirty="0">
                <a:cs typeface="Tahoma" panose="020B0604030504040204" pitchFamily="34" charset="0"/>
              </a:rPr>
              <a:t>ทางวิชาการและ</a:t>
            </a:r>
            <a:r>
              <a:rPr lang="th-TH" altLang="en-US" sz="2400" dirty="0">
                <a:solidFill>
                  <a:schemeClr val="accent1"/>
                </a:solidFill>
                <a:cs typeface="Tahoma" panose="020B0604030504040204" pitchFamily="34" charset="0"/>
              </a:rPr>
              <a:t>การกำหนดส่วนขาดขององค์ความรู้</a:t>
            </a:r>
            <a:endParaRPr lang="en-US" altLang="en-US" sz="240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marL="381000" indent="-381000">
              <a:buFontTx/>
              <a:buAutoNum type="arabicPeriod" startAt="3"/>
            </a:pPr>
            <a:r>
              <a:rPr lang="th-TH" altLang="en-US" sz="2400" dirty="0">
                <a:cs typeface="Tahoma" panose="020B0604030504040204" pitchFamily="34" charset="0"/>
              </a:rPr>
              <a:t>การบริหารจัดการระบบและกลไกเพื่อ</a:t>
            </a: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บริหารความสัมพันธ์</a:t>
            </a:r>
            <a:r>
              <a:rPr lang="th-TH" altLang="en-US" sz="2400" dirty="0">
                <a:cs typeface="Tahoma" panose="020B0604030504040204" pitchFamily="34" charset="0"/>
              </a:rPr>
              <a:t>ระหว่างผู้มีส่วนเกี่ยวของในภาควิชาการ ภาคนโยบาย และภาคส่วนอื่นๆ เช่นสื่อมวลชน รวมถึง</a:t>
            </a:r>
            <a:r>
              <a:rPr lang="th-TH" altLang="en-US" sz="2400" dirty="0">
                <a:solidFill>
                  <a:srgbClr val="FF3300"/>
                </a:solidFill>
                <a:cs typeface="Tahoma" panose="020B0604030504040204" pitchFamily="34" charset="0"/>
              </a:rPr>
              <a:t>กลไกการสื่อสาร</a:t>
            </a:r>
            <a:r>
              <a:rPr lang="th-TH" altLang="en-US" sz="2400" dirty="0">
                <a:cs typeface="Tahoma" panose="020B0604030504040204" pitchFamily="34" charset="0"/>
              </a:rPr>
              <a:t>ระหว่างทุกภาคส่วน </a:t>
            </a:r>
          </a:p>
          <a:p>
            <a:pPr marL="381000" indent="-381000">
              <a:buFontTx/>
              <a:buAutoNum type="arabicPeriod" startAt="3"/>
            </a:pPr>
            <a:r>
              <a:rPr lang="th-TH" altLang="en-US" sz="2400" dirty="0">
                <a:cs typeface="Tahoma" panose="020B0604030504040204" pitchFamily="34" charset="0"/>
              </a:rPr>
              <a:t>การสร้างเงื่อนไขของกระบวนการนโยบายให้มีลักษณะเอื้อ (</a:t>
            </a:r>
            <a:r>
              <a:rPr lang="en-US" altLang="en-US" sz="2400" dirty="0">
                <a:cs typeface="Tahoma" panose="020B0604030504040204" pitchFamily="34" charset="0"/>
              </a:rPr>
              <a:t>conducive </a:t>
            </a:r>
            <a:r>
              <a:rPr lang="en-US" altLang="en-US" sz="2400" dirty="0">
                <a:solidFill>
                  <a:schemeClr val="accent1"/>
                </a:solidFill>
                <a:cs typeface="Tahoma" panose="020B0604030504040204" pitchFamily="34" charset="0"/>
              </a:rPr>
              <a:t>environment</a:t>
            </a:r>
            <a:r>
              <a:rPr lang="th-TH" altLang="en-US" sz="2400" dirty="0">
                <a:cs typeface="Tahoma" panose="020B0604030504040204" pitchFamily="34" charset="0"/>
              </a:rPr>
              <a:t>) ต่อการใช้ประโยชน์จากองค์ความรู้  เช่น ความสนใจของสังคม ความมีส่วนร่วมของทุกภาคส่วน ความโปร่งใสของกระบวนการนโยบาย และทรัพยากรสนับสนุนการวิจัยอย่างเพียงพอ</a:t>
            </a:r>
            <a:r>
              <a:rPr lang="th-TH" altLang="en-US" sz="2400" dirty="0"/>
              <a:t> </a:t>
            </a:r>
          </a:p>
          <a:p>
            <a:pPr marL="381000" indent="-381000">
              <a:buFontTx/>
              <a:buAutoNum type="arabicPeriod"/>
            </a:pPr>
            <a:endParaRPr lang="en-US" altLang="en-US" sz="240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marL="381000" indent="-381000">
              <a:buFontTx/>
              <a:buAutoNum type="arabicPeriod"/>
            </a:pPr>
            <a:endParaRPr lang="th-TH" altLang="en-US" sz="240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marL="381000" indent="-381000">
              <a:buFontTx/>
              <a:buAutoNum type="arabicPeriod"/>
            </a:pPr>
            <a:endParaRPr lang="th-TH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287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1C846DB-D63D-47F0-B84A-7484288A5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7365" y="508290"/>
            <a:ext cx="3243544" cy="1325563"/>
          </a:xfrm>
        </p:spPr>
        <p:txBody>
          <a:bodyPr>
            <a:normAutofit/>
          </a:bodyPr>
          <a:lstStyle/>
          <a:p>
            <a:r>
              <a:rPr lang="en-US" altLang="en-US" dirty="0"/>
              <a:t>Revisiting the research cycle </a:t>
            </a:r>
            <a:endParaRPr lang="th-TH" alt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81898810-63AC-457C-A8D6-63EB75559EAA}"/>
              </a:ext>
            </a:extLst>
          </p:cNvPr>
          <p:cNvGrpSpPr>
            <a:grpSpLocks/>
          </p:cNvGrpSpPr>
          <p:nvPr/>
        </p:nvGrpSpPr>
        <p:grpSpPr bwMode="auto">
          <a:xfrm>
            <a:off x="4515131" y="763879"/>
            <a:ext cx="4319588" cy="2611437"/>
            <a:chOff x="930" y="935"/>
            <a:chExt cx="2721" cy="1645"/>
          </a:xfrm>
        </p:grpSpPr>
        <p:sp>
          <p:nvSpPr>
            <p:cNvPr id="66574" name="Text Box 4">
              <a:extLst>
                <a:ext uri="{FF2B5EF4-FFF2-40B4-BE49-F238E27FC236}">
                  <a16:creationId xmlns:a16="http://schemas.microsoft.com/office/drawing/2014/main" id="{C5A947F9-FECF-49CA-93EC-D4720569CC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1344"/>
              <a:ext cx="771" cy="26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Tahoma" panose="020B0604030504040204" pitchFamily="34" charset="0"/>
                  <a:cs typeface="Tahoma" panose="020B0604030504040204" pitchFamily="34" charset="0"/>
                </a:rPr>
                <a:t>Interest</a:t>
              </a:r>
              <a:endParaRPr lang="th-TH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6575" name="Text Box 5">
              <a:extLst>
                <a:ext uri="{FF2B5EF4-FFF2-40B4-BE49-F238E27FC236}">
                  <a16:creationId xmlns:a16="http://schemas.microsoft.com/office/drawing/2014/main" id="{06DC870C-89CE-47B2-AD6A-15742027A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7" y="2069"/>
              <a:ext cx="907" cy="26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Tahoma" panose="020B0604030504040204" pitchFamily="34" charset="0"/>
                  <a:cs typeface="Tahoma" panose="020B0604030504040204" pitchFamily="34" charset="0"/>
                </a:rPr>
                <a:t>Research</a:t>
              </a:r>
              <a:endParaRPr lang="th-TH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6576" name="Text Box 6">
              <a:extLst>
                <a:ext uri="{FF2B5EF4-FFF2-40B4-BE49-F238E27FC236}">
                  <a16:creationId xmlns:a16="http://schemas.microsoft.com/office/drawing/2014/main" id="{5726D345-5C41-4E64-87AA-18A16B159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069"/>
              <a:ext cx="907" cy="26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Tahoma" panose="020B0604030504040204" pitchFamily="34" charset="0"/>
                  <a:cs typeface="Tahoma" panose="020B0604030504040204" pitchFamily="34" charset="0"/>
                </a:rPr>
                <a:t>Utilization</a:t>
              </a:r>
              <a:endParaRPr lang="th-TH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6577" name="Line 7">
              <a:extLst>
                <a:ext uri="{FF2B5EF4-FFF2-40B4-BE49-F238E27FC236}">
                  <a16:creationId xmlns:a16="http://schemas.microsoft.com/office/drawing/2014/main" id="{430538CF-C2BC-471B-85B2-A6D3459CD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1480"/>
              <a:ext cx="363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  <p:sp>
          <p:nvSpPr>
            <p:cNvPr id="66578" name="Line 8">
              <a:extLst>
                <a:ext uri="{FF2B5EF4-FFF2-40B4-BE49-F238E27FC236}">
                  <a16:creationId xmlns:a16="http://schemas.microsoft.com/office/drawing/2014/main" id="{8FFA6DED-BD59-48F1-8670-E1E8CBD88D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0" y="1480"/>
              <a:ext cx="318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  <p:sp>
          <p:nvSpPr>
            <p:cNvPr id="66579" name="Line 9">
              <a:extLst>
                <a:ext uri="{FF2B5EF4-FFF2-40B4-BE49-F238E27FC236}">
                  <a16:creationId xmlns:a16="http://schemas.microsoft.com/office/drawing/2014/main" id="{EB322C13-FE66-42E6-948C-F29DC59FA6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54" y="2205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  <p:sp>
          <p:nvSpPr>
            <p:cNvPr id="66580" name="Text Box 10">
              <a:extLst>
                <a:ext uri="{FF2B5EF4-FFF2-40B4-BE49-F238E27FC236}">
                  <a16:creationId xmlns:a16="http://schemas.microsoft.com/office/drawing/2014/main" id="{9F5B78CE-BD70-46A3-A44B-3256C19AD9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935"/>
              <a:ext cx="2721" cy="164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ngsana New" panose="02020603050405020304" pitchFamily="18" charset="-34"/>
                  <a:cs typeface="Angsana New" panose="02020603050405020304" pitchFamily="18" charset="-34"/>
                </a:defRPr>
              </a:lvl9pPr>
            </a:lstStyle>
            <a:p>
              <a:pPr algn="l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Tahoma" panose="020B0604030504040204" pitchFamily="34" charset="0"/>
                  <a:cs typeface="Tahoma" panose="020B0604030504040204" pitchFamily="34" charset="0"/>
                </a:rPr>
                <a:t> Researcher (s)</a:t>
              </a:r>
            </a:p>
            <a:p>
              <a:pPr algn="l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 algn="l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 algn="l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en-US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  <a:p>
              <a:pPr algn="l">
                <a:spcBef>
                  <a:spcPct val="50000"/>
                </a:spcBef>
                <a:buFont typeface="Wingdings" panose="05000000000000000000" pitchFamily="2" charset="2"/>
                <a:buNone/>
              </a:pPr>
              <a:endParaRPr lang="th-TH" altLang="en-US" sz="24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44477D51-CC2C-4EC1-8038-D2DFB6CFEECD}"/>
              </a:ext>
            </a:extLst>
          </p:cNvPr>
          <p:cNvGrpSpPr>
            <a:grpSpLocks/>
          </p:cNvGrpSpPr>
          <p:nvPr/>
        </p:nvGrpSpPr>
        <p:grpSpPr bwMode="auto">
          <a:xfrm>
            <a:off x="4362299" y="405969"/>
            <a:ext cx="7489825" cy="3889375"/>
            <a:chOff x="793" y="663"/>
            <a:chExt cx="4718" cy="2450"/>
          </a:xfrm>
        </p:grpSpPr>
        <p:grpSp>
          <p:nvGrpSpPr>
            <p:cNvPr id="66565" name="Group 12">
              <a:extLst>
                <a:ext uri="{FF2B5EF4-FFF2-40B4-BE49-F238E27FC236}">
                  <a16:creationId xmlns:a16="http://schemas.microsoft.com/office/drawing/2014/main" id="{B4DCEF14-1167-4547-A663-11A1245EC8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3" y="663"/>
              <a:ext cx="4718" cy="2450"/>
              <a:chOff x="793" y="663"/>
              <a:chExt cx="4718" cy="2450"/>
            </a:xfrm>
          </p:grpSpPr>
          <p:sp>
            <p:nvSpPr>
              <p:cNvPr id="66569" name="Text Box 13">
                <a:extLst>
                  <a:ext uri="{FF2B5EF4-FFF2-40B4-BE49-F238E27FC236}">
                    <a16:creationId xmlns:a16="http://schemas.microsoft.com/office/drawing/2014/main" id="{05C67785-B25A-4D65-B875-DE52258966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2" y="1344"/>
                <a:ext cx="1497" cy="262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>
                    <a:latin typeface="Tahoma" panose="020B0604030504040204" pitchFamily="34" charset="0"/>
                    <a:cs typeface="Tahoma" panose="020B0604030504040204" pitchFamily="34" charset="0"/>
                  </a:rPr>
                  <a:t>Collective interest</a:t>
                </a:r>
                <a:endParaRPr lang="th-TH" altLang="en-US" sz="24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6570" name="Text Box 14">
                <a:extLst>
                  <a:ext uri="{FF2B5EF4-FFF2-40B4-BE49-F238E27FC236}">
                    <a16:creationId xmlns:a16="http://schemas.microsoft.com/office/drawing/2014/main" id="{DF8CAFC9-ED97-4284-BDD0-158A6FC456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2" y="2069"/>
                <a:ext cx="1497" cy="265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>
                    <a:latin typeface="Tahoma" panose="020B0604030504040204" pitchFamily="34" charset="0"/>
                    <a:cs typeface="Tahoma" panose="020B0604030504040204" pitchFamily="34" charset="0"/>
                  </a:rPr>
                  <a:t>Collaboration</a:t>
                </a:r>
                <a:endParaRPr lang="th-TH" altLang="en-US" sz="24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6571" name="Text Box 15">
                <a:extLst>
                  <a:ext uri="{FF2B5EF4-FFF2-40B4-BE49-F238E27FC236}">
                    <a16:creationId xmlns:a16="http://schemas.microsoft.com/office/drawing/2014/main" id="{B47E055E-27D5-4E79-89E4-CA0EAFB59A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7" y="2704"/>
                <a:ext cx="1361" cy="265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>
                    <a:latin typeface="Tahoma" panose="020B0604030504040204" pitchFamily="34" charset="0"/>
                    <a:cs typeface="Tahoma" panose="020B0604030504040204" pitchFamily="34" charset="0"/>
                  </a:rPr>
                  <a:t>Empowerment</a:t>
                </a:r>
                <a:endParaRPr lang="th-TH" altLang="en-US" sz="24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6572" name="Text Box 16">
                <a:extLst>
                  <a:ext uri="{FF2B5EF4-FFF2-40B4-BE49-F238E27FC236}">
                    <a16:creationId xmlns:a16="http://schemas.microsoft.com/office/drawing/2014/main" id="{042B5B3B-D453-484D-95ED-6A9EF5083F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7" y="890"/>
                <a:ext cx="1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>
                    <a:latin typeface="Tahoma" panose="020B0604030504040204" pitchFamily="34" charset="0"/>
                    <a:cs typeface="Tahoma" panose="020B0604030504040204" pitchFamily="34" charset="0"/>
                  </a:rPr>
                  <a:t>Stakeholders</a:t>
                </a:r>
                <a:endParaRPr lang="th-TH" altLang="en-US" sz="24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6573" name="Rectangle 17">
                <a:extLst>
                  <a:ext uri="{FF2B5EF4-FFF2-40B4-BE49-F238E27FC236}">
                    <a16:creationId xmlns:a16="http://schemas.microsoft.com/office/drawing/2014/main" id="{23DF7B8A-AF82-45C5-B4E4-426D6CA29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663"/>
                <a:ext cx="4718" cy="245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ngsana New" panose="02020603050405020304" pitchFamily="18" charset="-34"/>
                    <a:cs typeface="Angsana New" panose="02020603050405020304" pitchFamily="18" charset="-34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6566" name="Line 18">
              <a:extLst>
                <a:ext uri="{FF2B5EF4-FFF2-40B4-BE49-F238E27FC236}">
                  <a16:creationId xmlns:a16="http://schemas.microsoft.com/office/drawing/2014/main" id="{E15B1A6B-8CE9-4220-B100-D9C6AF067F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4" y="220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  <p:sp>
          <p:nvSpPr>
            <p:cNvPr id="66567" name="Line 19">
              <a:extLst>
                <a:ext uri="{FF2B5EF4-FFF2-40B4-BE49-F238E27FC236}">
                  <a16:creationId xmlns:a16="http://schemas.microsoft.com/office/drawing/2014/main" id="{810BBBE4-5C1F-4E55-B7B8-F279F527FE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4" y="1434"/>
              <a:ext cx="9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  <p:sp>
          <p:nvSpPr>
            <p:cNvPr id="66568" name="Line 20">
              <a:extLst>
                <a:ext uri="{FF2B5EF4-FFF2-40B4-BE49-F238E27FC236}">
                  <a16:creationId xmlns:a16="http://schemas.microsoft.com/office/drawing/2014/main" id="{F89437BC-2E35-4572-821B-883A03FAEF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01" y="2341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/>
            <a:lstStyle/>
            <a:p>
              <a:endParaRPr lang="en-US"/>
            </a:p>
          </p:txBody>
        </p:sp>
      </p:grpSp>
      <p:sp>
        <p:nvSpPr>
          <p:cNvPr id="21" name="Rectangle 3">
            <a:extLst>
              <a:ext uri="{FF2B5EF4-FFF2-40B4-BE49-F238E27FC236}">
                <a16:creationId xmlns:a16="http://schemas.microsoft.com/office/drawing/2014/main" id="{E1740CFD-8D4E-4B82-9EC2-CA3CE716CFEE}"/>
              </a:ext>
            </a:extLst>
          </p:cNvPr>
          <p:cNvSpPr txBox="1">
            <a:spLocks noChangeArrowheads="1"/>
          </p:cNvSpPr>
          <p:nvPr/>
        </p:nvSpPr>
        <p:spPr>
          <a:xfrm>
            <a:off x="621278" y="4566085"/>
            <a:ext cx="9946705" cy="2779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individual </a:t>
            </a:r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สู่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collective capacity</a:t>
            </a:r>
          </a:p>
          <a:p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บทบาทของ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ผู้เชี่ยวชาญไปสู่การเชื่อมโยงกับ บุคคลที่มีศักยภาพด้านต่างๆ 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soloist </a:t>
            </a:r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institution-oriented collaboration </a:t>
            </a:r>
            <a:r>
              <a:rPr lang="th-TH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ไปสู่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multisectoral collaboration </a:t>
            </a:r>
          </a:p>
          <a:p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Addressing supportive environment</a:t>
            </a:r>
          </a:p>
          <a:p>
            <a:pPr>
              <a:buFontTx/>
              <a:buNone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th-TH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3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7549FC8-59ED-4DE1-9F23-3A663580F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119" y="267802"/>
            <a:ext cx="10353762" cy="970450"/>
          </a:xfrm>
        </p:spPr>
        <p:txBody>
          <a:bodyPr>
            <a:normAutofit fontScale="90000"/>
          </a:bodyPr>
          <a:lstStyle/>
          <a:p>
            <a:r>
              <a:rPr lang="en-US" altLang="en-US" sz="3200" dirty="0"/>
              <a:t>All-around Researcher</a:t>
            </a:r>
            <a:br>
              <a:rPr lang="en-US" altLang="en-US" sz="3200" dirty="0"/>
            </a:br>
            <a:r>
              <a:rPr lang="en-US" altLang="en-US" sz="3200" dirty="0"/>
              <a:t>‘Head-Heart-Hand-Foot-Mouth’ Model </a:t>
            </a:r>
            <a:endParaRPr lang="th-TH" altLang="en-US" sz="3200" dirty="0"/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1ABCE09-40C6-4CB7-BC80-27E3328A5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1557339"/>
            <a:ext cx="2609850" cy="852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922" tIns="32461" rIns="64922" bIns="3246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 eaLnBrk="1" hangingPunct="1"/>
            <a:r>
              <a:rPr lang="en-US" altLang="en-US" sz="1800" b="1">
                <a:latin typeface="Tahoma" panose="020B0604030504040204" pitchFamily="34" charset="0"/>
                <a:cs typeface="Tahoma" panose="020B0604030504040204" pitchFamily="34" charset="0"/>
              </a:rPr>
              <a:t>Head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: conceptual skill</a:t>
            </a:r>
            <a:r>
              <a:rPr lang="th-TH" altLang="en-US" sz="1800">
                <a:latin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knowledge hunger</a:t>
            </a:r>
            <a:endParaRPr lang="th-TH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106BB27C-B3A6-480B-99B0-187A6B7CE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0014" y="2571751"/>
            <a:ext cx="2592387" cy="1114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922" tIns="32461" rIns="64922" bIns="3246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 eaLnBrk="1" hangingPunct="1"/>
            <a:r>
              <a:rPr lang="en-US" altLang="en-US" sz="1800" b="1">
                <a:latin typeface="Tahoma" panose="020B0604030504040204" pitchFamily="34" charset="0"/>
                <a:cs typeface="Tahoma" panose="020B0604030504040204" pitchFamily="34" charset="0"/>
              </a:rPr>
              <a:t>Heart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: social spirit-high work ethic-satisfied with academic world</a:t>
            </a:r>
            <a:endParaRPr lang="th-TH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33" name="Text Box 5">
            <a:extLst>
              <a:ext uri="{FF2B5EF4-FFF2-40B4-BE49-F238E27FC236}">
                <a16:creationId xmlns:a16="http://schemas.microsoft.com/office/drawing/2014/main" id="{62FA0EE2-FCDD-413A-9875-87A3DB019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4" y="4005263"/>
            <a:ext cx="2535237" cy="105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922" tIns="32461" rIns="64922" bIns="3246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 eaLnBrk="1" hangingPunct="1"/>
            <a:r>
              <a:rPr lang="en-US" altLang="en-US" sz="1800" b="1">
                <a:latin typeface="Tahoma" panose="020B0604030504040204" pitchFamily="34" charset="0"/>
                <a:cs typeface="Tahoma" panose="020B0604030504040204" pitchFamily="34" charset="0"/>
              </a:rPr>
              <a:t>Hand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: result-based</a:t>
            </a:r>
            <a:r>
              <a:rPr lang="th-TH" altLang="en-US" sz="18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work, Networking &amp;</a:t>
            </a:r>
            <a:r>
              <a:rPr lang="th-TH" altLang="en-US" sz="18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collaboration</a:t>
            </a:r>
            <a:endParaRPr lang="th-TH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34" name="Line 6">
            <a:extLst>
              <a:ext uri="{FF2B5EF4-FFF2-40B4-BE49-F238E27FC236}">
                <a16:creationId xmlns:a16="http://schemas.microsoft.com/office/drawing/2014/main" id="{5304ECEB-D014-49D3-94E0-71DC2ADB0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9100" y="1936750"/>
            <a:ext cx="933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Line 7">
            <a:extLst>
              <a:ext uri="{FF2B5EF4-FFF2-40B4-BE49-F238E27FC236}">
                <a16:creationId xmlns:a16="http://schemas.microsoft.com/office/drawing/2014/main" id="{553AAAB5-2424-4BB1-87F6-A6641AEF7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27789" y="2952750"/>
            <a:ext cx="1266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Line 8">
            <a:extLst>
              <a:ext uri="{FF2B5EF4-FFF2-40B4-BE49-F238E27FC236}">
                <a16:creationId xmlns:a16="http://schemas.microsoft.com/office/drawing/2014/main" id="{803703D3-5EBD-463F-A193-614A2BC90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6539" y="3587750"/>
            <a:ext cx="1131887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3737" name="Picture 9" descr="cartoon person reading a book">
            <a:extLst>
              <a:ext uri="{FF2B5EF4-FFF2-40B4-BE49-F238E27FC236}">
                <a16:creationId xmlns:a16="http://schemas.microsoft.com/office/drawing/2014/main" id="{BBCF3CDC-DACF-478E-A4D4-F955F124E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9" y="1684338"/>
            <a:ext cx="2909887" cy="3382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8" name="Text Box 10">
            <a:extLst>
              <a:ext uri="{FF2B5EF4-FFF2-40B4-BE49-F238E27FC236}">
                <a16:creationId xmlns:a16="http://schemas.microsoft.com/office/drawing/2014/main" id="{78E736D4-5D98-4A81-84E6-18A09AEB4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1700214"/>
            <a:ext cx="2019300" cy="1512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922" tIns="32461" rIns="64922" bIns="3246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 eaLnBrk="1" hangingPunct="1"/>
            <a:r>
              <a:rPr lang="en-US" altLang="en-US" sz="1800" b="1">
                <a:latin typeface="Tahoma" panose="020B0604030504040204" pitchFamily="34" charset="0"/>
                <a:cs typeface="Tahoma" panose="020B0604030504040204" pitchFamily="34" charset="0"/>
              </a:rPr>
              <a:t>Mouth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: communication-data processing-negotiation</a:t>
            </a:r>
            <a:endParaRPr lang="th-TH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39" name="Text Box 11">
            <a:extLst>
              <a:ext uri="{FF2B5EF4-FFF2-40B4-BE49-F238E27FC236}">
                <a16:creationId xmlns:a16="http://schemas.microsoft.com/office/drawing/2014/main" id="{61F7C792-2C06-4C00-82C2-3415020E7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4005263"/>
            <a:ext cx="2016125" cy="102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922" tIns="32461" rIns="64922" bIns="3246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l" eaLnBrk="1" hangingPunct="1"/>
            <a:r>
              <a:rPr lang="en-US" altLang="en-US" sz="1800" b="1">
                <a:latin typeface="Tahoma" panose="020B0604030504040204" pitchFamily="34" charset="0"/>
                <a:cs typeface="Tahoma" panose="020B0604030504040204" pitchFamily="34" charset="0"/>
              </a:rPr>
              <a:t>Foot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: proactive-energetic-stamina</a:t>
            </a:r>
            <a:endParaRPr lang="th-TH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40" name="Line 12">
            <a:extLst>
              <a:ext uri="{FF2B5EF4-FFF2-40B4-BE49-F238E27FC236}">
                <a16:creationId xmlns:a16="http://schemas.microsoft.com/office/drawing/2014/main" id="{1002170E-C0A0-4086-ABF9-83AEE6CBF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3475" y="2509838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1" name="Line 13">
            <a:extLst>
              <a:ext uri="{FF2B5EF4-FFF2-40B4-BE49-F238E27FC236}">
                <a16:creationId xmlns:a16="http://schemas.microsoft.com/office/drawing/2014/main" id="{9B80A50A-7847-439C-B4BB-233F6EA147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4576" y="4411663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50" name="Rectangle 14">
            <a:extLst>
              <a:ext uri="{FF2B5EF4-FFF2-40B4-BE49-F238E27FC236}">
                <a16:creationId xmlns:a16="http://schemas.microsoft.com/office/drawing/2014/main" id="{F60CE56B-7E38-4C95-A7C1-B6365BD9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661026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r>
              <a:rPr lang="en-US" altLang="en-US" sz="3200">
                <a:solidFill>
                  <a:schemeClr val="accent2"/>
                </a:solidFill>
                <a:latin typeface="Tahoma" panose="020B0604030504040204" pitchFamily="34" charset="0"/>
              </a:rPr>
              <a:t>Can we build these super researchers? </a:t>
            </a:r>
            <a:endParaRPr lang="th-TH" altLang="en-US" sz="3200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12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623</TotalTime>
  <Words>963</Words>
  <Application>Microsoft Office PowerPoint</Application>
  <PresentationFormat>Widescreen</PresentationFormat>
  <Paragraphs>200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Angsana New</vt:lpstr>
      <vt:lpstr>Arial</vt:lpstr>
      <vt:lpstr>Calibri</vt:lpstr>
      <vt:lpstr>Calisto MT</vt:lpstr>
      <vt:lpstr>Cordia New</vt:lpstr>
      <vt:lpstr>Tahoma</vt:lpstr>
      <vt:lpstr>Times New Roman</vt:lpstr>
      <vt:lpstr>Trebuchet MS</vt:lpstr>
      <vt:lpstr>Wingdings</vt:lpstr>
      <vt:lpstr>Wingdings 2</vt:lpstr>
      <vt:lpstr>Slate</vt:lpstr>
      <vt:lpstr>Public Policy Process:  Changing the world through knowledge  in Reality  </vt:lpstr>
      <vt:lpstr>PowerPoint Presentation</vt:lpstr>
      <vt:lpstr>“นโยบาย” คืออะไร?</vt:lpstr>
      <vt:lpstr>กระบวนการนโยบาย policy process</vt:lpstr>
      <vt:lpstr>Mental shortcuts of decision making </vt:lpstr>
      <vt:lpstr>ความเชื่อมโยงระหว่างงานวิจัยและนโยบาย Research-policy nexus</vt:lpstr>
      <vt:lpstr>เชื่อมโยงโลกของนักวิชาการกับโลกของนโยบาย</vt:lpstr>
      <vt:lpstr>Revisiting the research cycle </vt:lpstr>
      <vt:lpstr>All-around Researcher ‘Head-Heart-Hand-Foot-Mouth’ Model </vt:lpstr>
      <vt:lpstr>What makes good research?</vt:lpstr>
      <vt:lpstr>กลไกที่ซับซ้อนของมาตรการทางภาษีและราคา</vt:lpstr>
      <vt:lpstr>เราต้องการความรู้อะไรในการผลักดันนโยบาย</vt:lpstr>
      <vt:lpstr>What policy maker want to know?</vt:lpstr>
      <vt:lpstr> The world of  alcohol policy  research  </vt:lpstr>
      <vt:lpstr>Problems of (citizen) lobbying </vt:lpstr>
      <vt:lpstr>Partnerships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THAMARANGSI, Thaksaphon</dc:creator>
  <cp:lastModifiedBy>THAMARANGSI, Thaksaphon</cp:lastModifiedBy>
  <cp:revision>11</cp:revision>
  <dcterms:created xsi:type="dcterms:W3CDTF">2019-07-07T15:08:24Z</dcterms:created>
  <dcterms:modified xsi:type="dcterms:W3CDTF">2019-07-08T01:32:13Z</dcterms:modified>
</cp:coreProperties>
</file>