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559" r:id="rId3"/>
    <p:sldId id="549" r:id="rId4"/>
    <p:sldId id="560" r:id="rId5"/>
    <p:sldId id="564" r:id="rId6"/>
    <p:sldId id="553" r:id="rId7"/>
    <p:sldId id="464" r:id="rId8"/>
    <p:sldId id="465" r:id="rId9"/>
    <p:sldId id="488" r:id="rId10"/>
    <p:sldId id="469" r:id="rId11"/>
    <p:sldId id="484" r:id="rId12"/>
    <p:sldId id="487" r:id="rId13"/>
    <p:sldId id="470" r:id="rId14"/>
    <p:sldId id="558" r:id="rId15"/>
    <p:sldId id="478" r:id="rId16"/>
    <p:sldId id="565" r:id="rId17"/>
    <p:sldId id="479" r:id="rId18"/>
    <p:sldId id="483" r:id="rId19"/>
    <p:sldId id="489" r:id="rId20"/>
    <p:sldId id="485" r:id="rId21"/>
    <p:sldId id="490" r:id="rId22"/>
    <p:sldId id="491" r:id="rId23"/>
    <p:sldId id="49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MARANGSI, Thaksaphon" userId="1d4c5628-967e-4625-8fe8-3fdad7c34046" providerId="ADAL" clId="{E374C5CD-09C1-4D54-8BC8-B79866A5511E}"/>
    <pc:docChg chg="custSel delSld modSld sldOrd">
      <pc:chgData name="THAMARANGSI, Thaksaphon" userId="1d4c5628-967e-4625-8fe8-3fdad7c34046" providerId="ADAL" clId="{E374C5CD-09C1-4D54-8BC8-B79866A5511E}" dt="2019-07-07T16:50:53.185" v="865" actId="1076"/>
      <pc:docMkLst>
        <pc:docMk/>
      </pc:docMkLst>
      <pc:sldChg chg="ord">
        <pc:chgData name="THAMARANGSI, Thaksaphon" userId="1d4c5628-967e-4625-8fe8-3fdad7c34046" providerId="ADAL" clId="{E374C5CD-09C1-4D54-8BC8-B79866A5511E}" dt="2019-07-07T16:31:36.408" v="193" actId="1076"/>
        <pc:sldMkLst>
          <pc:docMk/>
          <pc:sldMk cId="2184427137" sldId="333"/>
        </pc:sldMkLst>
      </pc:sldChg>
      <pc:sldChg chg="addSp modSp">
        <pc:chgData name="THAMARANGSI, Thaksaphon" userId="1d4c5628-967e-4625-8fe8-3fdad7c34046" providerId="ADAL" clId="{E374C5CD-09C1-4D54-8BC8-B79866A5511E}" dt="2019-07-07T16:28:06.032" v="172" actId="1076"/>
        <pc:sldMkLst>
          <pc:docMk/>
          <pc:sldMk cId="619931323" sldId="368"/>
        </pc:sldMkLst>
        <pc:spChg chg="add mod">
          <ac:chgData name="THAMARANGSI, Thaksaphon" userId="1d4c5628-967e-4625-8fe8-3fdad7c34046" providerId="ADAL" clId="{E374C5CD-09C1-4D54-8BC8-B79866A5511E}" dt="2019-07-07T16:27:57.311" v="169" actId="1076"/>
          <ac:spMkLst>
            <pc:docMk/>
            <pc:sldMk cId="619931323" sldId="368"/>
            <ac:spMk id="21" creationId="{E1740CFD-8D4E-4B82-9EC2-CA3CE716CFEE}"/>
          </ac:spMkLst>
        </pc:spChg>
        <pc:spChg chg="mod">
          <ac:chgData name="THAMARANGSI, Thaksaphon" userId="1d4c5628-967e-4625-8fe8-3fdad7c34046" providerId="ADAL" clId="{E374C5CD-09C1-4D54-8BC8-B79866A5511E}" dt="2019-07-07T16:28:06.032" v="172" actId="1076"/>
          <ac:spMkLst>
            <pc:docMk/>
            <pc:sldMk cId="619931323" sldId="368"/>
            <ac:spMk id="66562" creationId="{E1C846DB-D63D-47F0-B84A-7484288A5E27}"/>
          </ac:spMkLst>
        </pc:spChg>
        <pc:grpChg chg="mod">
          <ac:chgData name="THAMARANGSI, Thaksaphon" userId="1d4c5628-967e-4625-8fe8-3fdad7c34046" providerId="ADAL" clId="{E374C5CD-09C1-4D54-8BC8-B79866A5511E}" dt="2019-07-07T16:27:42.652" v="165" actId="1038"/>
          <ac:grpSpMkLst>
            <pc:docMk/>
            <pc:sldMk cId="619931323" sldId="368"/>
            <ac:grpSpMk id="2" creationId="{81898810-63AC-457C-A8D6-63EB75559EAA}"/>
          </ac:grpSpMkLst>
        </pc:grpChg>
        <pc:grpChg chg="mod">
          <ac:chgData name="THAMARANGSI, Thaksaphon" userId="1d4c5628-967e-4625-8fe8-3fdad7c34046" providerId="ADAL" clId="{E374C5CD-09C1-4D54-8BC8-B79866A5511E}" dt="2019-07-07T16:27:42.652" v="165" actId="1038"/>
          <ac:grpSpMkLst>
            <pc:docMk/>
            <pc:sldMk cId="619931323" sldId="368"/>
            <ac:grpSpMk id="3" creationId="{44477D51-CC2C-4EC1-8038-D2DFB6CFEECD}"/>
          </ac:grpSpMkLst>
        </pc:grpChg>
      </pc:sldChg>
      <pc:sldChg chg="modSp del">
        <pc:chgData name="THAMARANGSI, Thaksaphon" userId="1d4c5628-967e-4625-8fe8-3fdad7c34046" providerId="ADAL" clId="{E374C5CD-09C1-4D54-8BC8-B79866A5511E}" dt="2019-07-07T16:28:13.283" v="173" actId="2696"/>
        <pc:sldMkLst>
          <pc:docMk/>
          <pc:sldMk cId="3691044091" sldId="369"/>
        </pc:sldMkLst>
        <pc:spChg chg="mod">
          <ac:chgData name="THAMARANGSI, Thaksaphon" userId="1d4c5628-967e-4625-8fe8-3fdad7c34046" providerId="ADAL" clId="{E374C5CD-09C1-4D54-8BC8-B79866A5511E}" dt="2019-07-07T16:27:02.203" v="87" actId="1076"/>
          <ac:spMkLst>
            <pc:docMk/>
            <pc:sldMk cId="3691044091" sldId="369"/>
            <ac:spMk id="67587" creationId="{E9B55C63-869E-4BA1-B499-7F14B52CA82E}"/>
          </ac:spMkLst>
        </pc:spChg>
      </pc:sldChg>
      <pc:sldChg chg="del">
        <pc:chgData name="THAMARANGSI, Thaksaphon" userId="1d4c5628-967e-4625-8fe8-3fdad7c34046" providerId="ADAL" clId="{E374C5CD-09C1-4D54-8BC8-B79866A5511E}" dt="2019-07-07T16:31:19.312" v="192" actId="2696"/>
        <pc:sldMkLst>
          <pc:docMk/>
          <pc:sldMk cId="2987586954" sldId="445"/>
        </pc:sldMkLst>
      </pc:sldChg>
      <pc:sldChg chg="addSp delSp modSp">
        <pc:chgData name="THAMARANGSI, Thaksaphon" userId="1d4c5628-967e-4625-8fe8-3fdad7c34046" providerId="ADAL" clId="{E374C5CD-09C1-4D54-8BC8-B79866A5511E}" dt="2019-07-07T16:30:56.372" v="191" actId="1076"/>
        <pc:sldMkLst>
          <pc:docMk/>
          <pc:sldMk cId="382871913" sldId="446"/>
        </pc:sldMkLst>
        <pc:spChg chg="add del">
          <ac:chgData name="THAMARANGSI, Thaksaphon" userId="1d4c5628-967e-4625-8fe8-3fdad7c34046" providerId="ADAL" clId="{E374C5CD-09C1-4D54-8BC8-B79866A5511E}" dt="2019-07-07T16:30:30.396" v="184" actId="1076"/>
          <ac:spMkLst>
            <pc:docMk/>
            <pc:sldMk cId="382871913" sldId="446"/>
            <ac:spMk id="4" creationId="{929A22FE-937B-4FB2-8FA9-9A75A4871F7D}"/>
          </ac:spMkLst>
        </pc:spChg>
        <pc:spChg chg="add del">
          <ac:chgData name="THAMARANGSI, Thaksaphon" userId="1d4c5628-967e-4625-8fe8-3fdad7c34046" providerId="ADAL" clId="{E374C5CD-09C1-4D54-8BC8-B79866A5511E}" dt="2019-07-07T16:30:37.023" v="186" actId="1076"/>
          <ac:spMkLst>
            <pc:docMk/>
            <pc:sldMk cId="382871913" sldId="446"/>
            <ac:spMk id="5" creationId="{1B667A7F-A0CA-4D6E-9D49-945F6AEE9BC7}"/>
          </ac:spMkLst>
        </pc:spChg>
        <pc:spChg chg="mod">
          <ac:chgData name="THAMARANGSI, Thaksaphon" userId="1d4c5628-967e-4625-8fe8-3fdad7c34046" providerId="ADAL" clId="{E374C5CD-09C1-4D54-8BC8-B79866A5511E}" dt="2019-07-07T16:30:56.372" v="191" actId="1076"/>
          <ac:spMkLst>
            <pc:docMk/>
            <pc:sldMk cId="382871913" sldId="446"/>
            <ac:spMk id="64515" creationId="{A4D4AB7A-B33E-409F-92A6-E88D2E17AA71}"/>
          </ac:spMkLst>
        </pc:spChg>
      </pc:sldChg>
      <pc:sldChg chg="del">
        <pc:chgData name="THAMARANGSI, Thaksaphon" userId="1d4c5628-967e-4625-8fe8-3fdad7c34046" providerId="ADAL" clId="{E374C5CD-09C1-4D54-8BC8-B79866A5511E}" dt="2019-07-07T16:28:27.625" v="174" actId="2696"/>
        <pc:sldMkLst>
          <pc:docMk/>
          <pc:sldMk cId="2845694988" sldId="451"/>
        </pc:sldMkLst>
      </pc:sldChg>
      <pc:sldChg chg="modSp">
        <pc:chgData name="THAMARANGSI, Thaksaphon" userId="1d4c5628-967e-4625-8fe8-3fdad7c34046" providerId="ADAL" clId="{E374C5CD-09C1-4D54-8BC8-B79866A5511E}" dt="2019-07-07T16:32:20.098" v="212" actId="20577"/>
        <pc:sldMkLst>
          <pc:docMk/>
          <pc:sldMk cId="3518546559" sldId="465"/>
        </pc:sldMkLst>
        <pc:spChg chg="mod">
          <ac:chgData name="THAMARANGSI, Thaksaphon" userId="1d4c5628-967e-4625-8fe8-3fdad7c34046" providerId="ADAL" clId="{E374C5CD-09C1-4D54-8BC8-B79866A5511E}" dt="2019-07-07T16:32:20.098" v="212" actId="20577"/>
          <ac:spMkLst>
            <pc:docMk/>
            <pc:sldMk cId="3518546559" sldId="465"/>
            <ac:spMk id="14339" creationId="{DDFC1A5E-0BF5-4E5F-9F8D-191FC7A4106E}"/>
          </ac:spMkLst>
        </pc:spChg>
      </pc:sldChg>
      <pc:sldChg chg="del">
        <pc:chgData name="THAMARANGSI, Thaksaphon" userId="1d4c5628-967e-4625-8fe8-3fdad7c34046" providerId="ADAL" clId="{E374C5CD-09C1-4D54-8BC8-B79866A5511E}" dt="2019-07-07T16:33:38.919" v="244" actId="2696"/>
        <pc:sldMkLst>
          <pc:docMk/>
          <pc:sldMk cId="1336065291" sldId="471"/>
        </pc:sldMkLst>
      </pc:sldChg>
      <pc:sldChg chg="modSp">
        <pc:chgData name="THAMARANGSI, Thaksaphon" userId="1d4c5628-967e-4625-8fe8-3fdad7c34046" providerId="ADAL" clId="{E374C5CD-09C1-4D54-8BC8-B79866A5511E}" dt="2019-07-07T16:39:04.601" v="427" actId="20577"/>
        <pc:sldMkLst>
          <pc:docMk/>
          <pc:sldMk cId="1150979743" sldId="478"/>
        </pc:sldMkLst>
        <pc:spChg chg="mod">
          <ac:chgData name="THAMARANGSI, Thaksaphon" userId="1d4c5628-967e-4625-8fe8-3fdad7c34046" providerId="ADAL" clId="{E374C5CD-09C1-4D54-8BC8-B79866A5511E}" dt="2019-07-07T16:39:04.601" v="427" actId="20577"/>
          <ac:spMkLst>
            <pc:docMk/>
            <pc:sldMk cId="1150979743" sldId="478"/>
            <ac:spMk id="47107" creationId="{EFA6A6BE-6704-4D6C-B5FD-E5083CF0AB1D}"/>
          </ac:spMkLst>
        </pc:spChg>
      </pc:sldChg>
      <pc:sldChg chg="modSp">
        <pc:chgData name="THAMARANGSI, Thaksaphon" userId="1d4c5628-967e-4625-8fe8-3fdad7c34046" providerId="ADAL" clId="{E374C5CD-09C1-4D54-8BC8-B79866A5511E}" dt="2019-07-07T16:29:22.935" v="179" actId="1076"/>
        <pc:sldMkLst>
          <pc:docMk/>
          <pc:sldMk cId="521216324" sldId="484"/>
        </pc:sldMkLst>
        <pc:graphicFrameChg chg="mod">
          <ac:chgData name="THAMARANGSI, Thaksaphon" userId="1d4c5628-967e-4625-8fe8-3fdad7c34046" providerId="ADAL" clId="{E374C5CD-09C1-4D54-8BC8-B79866A5511E}" dt="2019-07-07T16:29:22.935" v="179" actId="1076"/>
          <ac:graphicFrameMkLst>
            <pc:docMk/>
            <pc:sldMk cId="521216324" sldId="484"/>
            <ac:graphicFrameMk id="5" creationId="{9DB5C0C0-01D4-41FA-AD8F-B26C6BD4FED1}"/>
          </ac:graphicFrameMkLst>
        </pc:graphicFrameChg>
      </pc:sldChg>
      <pc:sldChg chg="modSp del">
        <pc:chgData name="THAMARANGSI, Thaksaphon" userId="1d4c5628-967e-4625-8fe8-3fdad7c34046" providerId="ADAL" clId="{E374C5CD-09C1-4D54-8BC8-B79866A5511E}" dt="2019-07-07T16:28:49.649" v="177" actId="2696"/>
        <pc:sldMkLst>
          <pc:docMk/>
          <pc:sldMk cId="3837898450" sldId="486"/>
        </pc:sldMkLst>
        <pc:spChg chg="mod">
          <ac:chgData name="THAMARANGSI, Thaksaphon" userId="1d4c5628-967e-4625-8fe8-3fdad7c34046" providerId="ADAL" clId="{E374C5CD-09C1-4D54-8BC8-B79866A5511E}" dt="2019-07-07T16:28:37.646" v="176" actId="14100"/>
          <ac:spMkLst>
            <pc:docMk/>
            <pc:sldMk cId="3837898450" sldId="486"/>
            <ac:spMk id="8195" creationId="{CA9E6F45-545E-4CE4-8E1B-D8F992A7EBBE}"/>
          </ac:spMkLst>
        </pc:spChg>
      </pc:sldChg>
      <pc:sldChg chg="modSp">
        <pc:chgData name="THAMARANGSI, Thaksaphon" userId="1d4c5628-967e-4625-8fe8-3fdad7c34046" providerId="ADAL" clId="{E374C5CD-09C1-4D54-8BC8-B79866A5511E}" dt="2019-07-07T16:33:33.354" v="243" actId="20577"/>
        <pc:sldMkLst>
          <pc:docMk/>
          <pc:sldMk cId="2272244620" sldId="487"/>
        </pc:sldMkLst>
        <pc:spChg chg="mod">
          <ac:chgData name="THAMARANGSI, Thaksaphon" userId="1d4c5628-967e-4625-8fe8-3fdad7c34046" providerId="ADAL" clId="{E374C5CD-09C1-4D54-8BC8-B79866A5511E}" dt="2019-07-07T16:33:17.183" v="233" actId="20577"/>
          <ac:spMkLst>
            <pc:docMk/>
            <pc:sldMk cId="2272244620" sldId="487"/>
            <ac:spMk id="18434" creationId="{336694E3-AAE1-4963-836E-7EB425734654}"/>
          </ac:spMkLst>
        </pc:spChg>
        <pc:spChg chg="mod">
          <ac:chgData name="THAMARANGSI, Thaksaphon" userId="1d4c5628-967e-4625-8fe8-3fdad7c34046" providerId="ADAL" clId="{E374C5CD-09C1-4D54-8BC8-B79866A5511E}" dt="2019-07-07T16:33:33.354" v="243" actId="20577"/>
          <ac:spMkLst>
            <pc:docMk/>
            <pc:sldMk cId="2272244620" sldId="487"/>
            <ac:spMk id="18435" creationId="{313CEC6C-C3B7-4544-A8C4-CAF1AFD813FD}"/>
          </ac:spMkLst>
        </pc:spChg>
      </pc:sldChg>
      <pc:sldChg chg="modSp del">
        <pc:chgData name="THAMARANGSI, Thaksaphon" userId="1d4c5628-967e-4625-8fe8-3fdad7c34046" providerId="ADAL" clId="{E374C5CD-09C1-4D54-8BC8-B79866A5511E}" dt="2019-07-07T16:34:31.679" v="262" actId="2696"/>
        <pc:sldMkLst>
          <pc:docMk/>
          <pc:sldMk cId="3102859596" sldId="542"/>
        </pc:sldMkLst>
        <pc:spChg chg="mod">
          <ac:chgData name="THAMARANGSI, Thaksaphon" userId="1d4c5628-967e-4625-8fe8-3fdad7c34046" providerId="ADAL" clId="{E374C5CD-09C1-4D54-8BC8-B79866A5511E}" dt="2019-07-07T16:34:24.067" v="261" actId="1076"/>
          <ac:spMkLst>
            <pc:docMk/>
            <pc:sldMk cId="3102859596" sldId="542"/>
            <ac:spMk id="13315" creationId="{D1BAA590-D8E1-40A6-9D5A-CA58D1A66727}"/>
          </ac:spMkLst>
        </pc:spChg>
      </pc:sldChg>
      <pc:sldChg chg="del">
        <pc:chgData name="THAMARANGSI, Thaksaphon" userId="1d4c5628-967e-4625-8fe8-3fdad7c34046" providerId="ADAL" clId="{E374C5CD-09C1-4D54-8BC8-B79866A5511E}" dt="2019-07-07T16:39:21.775" v="429" actId="2696"/>
        <pc:sldMkLst>
          <pc:docMk/>
          <pc:sldMk cId="1256468544" sldId="550"/>
        </pc:sldMkLst>
      </pc:sldChg>
      <pc:sldChg chg="modSp del">
        <pc:chgData name="THAMARANGSI, Thaksaphon" userId="1d4c5628-967e-4625-8fe8-3fdad7c34046" providerId="ADAL" clId="{E374C5CD-09C1-4D54-8BC8-B79866A5511E}" dt="2019-07-07T16:39:13.322" v="428" actId="2696"/>
        <pc:sldMkLst>
          <pc:docMk/>
          <pc:sldMk cId="671290864" sldId="551"/>
        </pc:sldMkLst>
        <pc:spChg chg="mod">
          <ac:chgData name="THAMARANGSI, Thaksaphon" userId="1d4c5628-967e-4625-8fe8-3fdad7c34046" providerId="ADAL" clId="{E374C5CD-09C1-4D54-8BC8-B79866A5511E}" dt="2019-07-07T16:35:02.455" v="263" actId="1076"/>
          <ac:spMkLst>
            <pc:docMk/>
            <pc:sldMk cId="671290864" sldId="551"/>
            <ac:spMk id="15363" creationId="{A12EA578-6458-44D4-B341-C94F45007B5C}"/>
          </ac:spMkLst>
        </pc:spChg>
      </pc:sldChg>
      <pc:sldChg chg="modSp del">
        <pc:chgData name="THAMARANGSI, Thaksaphon" userId="1d4c5628-967e-4625-8fe8-3fdad7c34046" providerId="ADAL" clId="{E374C5CD-09C1-4D54-8BC8-B79866A5511E}" dt="2019-07-07T16:44:48.635" v="581" actId="2696"/>
        <pc:sldMkLst>
          <pc:docMk/>
          <pc:sldMk cId="2333023652" sldId="557"/>
        </pc:sldMkLst>
        <pc:spChg chg="mod">
          <ac:chgData name="THAMARANGSI, Thaksaphon" userId="1d4c5628-967e-4625-8fe8-3fdad7c34046" providerId="ADAL" clId="{E374C5CD-09C1-4D54-8BC8-B79866A5511E}" dt="2019-07-07T16:39:58.531" v="490" actId="27636"/>
          <ac:spMkLst>
            <pc:docMk/>
            <pc:sldMk cId="2333023652" sldId="557"/>
            <ac:spMk id="9218" creationId="{AC22056C-5969-4518-A038-950F43BD167F}"/>
          </ac:spMkLst>
        </pc:spChg>
      </pc:sldChg>
      <pc:sldChg chg="addSp modSp ord">
        <pc:chgData name="THAMARANGSI, Thaksaphon" userId="1d4c5628-967e-4625-8fe8-3fdad7c34046" providerId="ADAL" clId="{E374C5CD-09C1-4D54-8BC8-B79866A5511E}" dt="2019-07-07T16:44:34.872" v="580" actId="20577"/>
        <pc:sldMkLst>
          <pc:docMk/>
          <pc:sldMk cId="2939810715" sldId="558"/>
        </pc:sldMkLst>
        <pc:spChg chg="add mod">
          <ac:chgData name="THAMARANGSI, Thaksaphon" userId="1d4c5628-967e-4625-8fe8-3fdad7c34046" providerId="ADAL" clId="{E374C5CD-09C1-4D54-8BC8-B79866A5511E}" dt="2019-07-07T16:44:34.872" v="580" actId="20577"/>
          <ac:spMkLst>
            <pc:docMk/>
            <pc:sldMk cId="2939810715" sldId="558"/>
            <ac:spMk id="5" creationId="{26A65B8E-B941-4E3B-A42A-3743CF147B74}"/>
          </ac:spMkLst>
        </pc:spChg>
        <pc:spChg chg="add mod">
          <ac:chgData name="THAMARANGSI, Thaksaphon" userId="1d4c5628-967e-4625-8fe8-3fdad7c34046" providerId="ADAL" clId="{E374C5CD-09C1-4D54-8BC8-B79866A5511E}" dt="2019-07-07T16:43:38.476" v="563" actId="113"/>
          <ac:spMkLst>
            <pc:docMk/>
            <pc:sldMk cId="2939810715" sldId="558"/>
            <ac:spMk id="6" creationId="{136DAF7B-BD50-48A3-9384-7E7F4450F745}"/>
          </ac:spMkLst>
        </pc:spChg>
        <pc:spChg chg="add mod">
          <ac:chgData name="THAMARANGSI, Thaksaphon" userId="1d4c5628-967e-4625-8fe8-3fdad7c34046" providerId="ADAL" clId="{E374C5CD-09C1-4D54-8BC8-B79866A5511E}" dt="2019-07-07T16:44:00.591" v="569" actId="1076"/>
          <ac:spMkLst>
            <pc:docMk/>
            <pc:sldMk cId="2939810715" sldId="558"/>
            <ac:spMk id="7" creationId="{D0606DAD-E202-4D9C-A267-6498616B81F0}"/>
          </ac:spMkLst>
        </pc:spChg>
        <pc:spChg chg="mod">
          <ac:chgData name="THAMARANGSI, Thaksaphon" userId="1d4c5628-967e-4625-8fe8-3fdad7c34046" providerId="ADAL" clId="{E374C5CD-09C1-4D54-8BC8-B79866A5511E}" dt="2019-07-07T16:44:17.549" v="573" actId="207"/>
          <ac:spMkLst>
            <pc:docMk/>
            <pc:sldMk cId="2939810715" sldId="558"/>
            <ac:spMk id="10242" creationId="{D14D54F6-370B-4335-B622-1C68558F934D}"/>
          </ac:spMkLst>
        </pc:spChg>
        <pc:spChg chg="mod">
          <ac:chgData name="THAMARANGSI, Thaksaphon" userId="1d4c5628-967e-4625-8fe8-3fdad7c34046" providerId="ADAL" clId="{E374C5CD-09C1-4D54-8BC8-B79866A5511E}" dt="2019-07-07T16:42:20.462" v="524" actId="1076"/>
          <ac:spMkLst>
            <pc:docMk/>
            <pc:sldMk cId="2939810715" sldId="558"/>
            <ac:spMk id="10243" creationId="{0312DB1E-9996-4C79-91F2-934453FE2395}"/>
          </ac:spMkLst>
        </pc:spChg>
      </pc:sldChg>
      <pc:sldChg chg="addSp delSp modSp">
        <pc:chgData name="THAMARANGSI, Thaksaphon" userId="1d4c5628-967e-4625-8fe8-3fdad7c34046" providerId="ADAL" clId="{E374C5CD-09C1-4D54-8BC8-B79866A5511E}" dt="2019-07-07T16:50:53.185" v="865" actId="1076"/>
        <pc:sldMkLst>
          <pc:docMk/>
          <pc:sldMk cId="554552637" sldId="563"/>
        </pc:sldMkLst>
        <pc:spChg chg="del">
          <ac:chgData name="THAMARANGSI, Thaksaphon" userId="1d4c5628-967e-4625-8fe8-3fdad7c34046" providerId="ADAL" clId="{E374C5CD-09C1-4D54-8BC8-B79866A5511E}" dt="2019-07-07T16:45:15.548" v="582" actId="478"/>
          <ac:spMkLst>
            <pc:docMk/>
            <pc:sldMk cId="554552637" sldId="563"/>
            <ac:spMk id="3" creationId="{6953D8D2-0FA1-489F-BC30-ECF4982A8756}"/>
          </ac:spMkLst>
        </pc:spChg>
        <pc:spChg chg="add mod">
          <ac:chgData name="THAMARANGSI, Thaksaphon" userId="1d4c5628-967e-4625-8fe8-3fdad7c34046" providerId="ADAL" clId="{E374C5CD-09C1-4D54-8BC8-B79866A5511E}" dt="2019-07-07T16:49:22.062" v="750" actId="164"/>
          <ac:spMkLst>
            <pc:docMk/>
            <pc:sldMk cId="554552637" sldId="563"/>
            <ac:spMk id="8" creationId="{721CDB4B-CB49-4177-9AD3-ABCC82016B92}"/>
          </ac:spMkLst>
        </pc:spChg>
        <pc:spChg chg="add mod">
          <ac:chgData name="THAMARANGSI, Thaksaphon" userId="1d4c5628-967e-4625-8fe8-3fdad7c34046" providerId="ADAL" clId="{E374C5CD-09C1-4D54-8BC8-B79866A5511E}" dt="2019-07-07T16:49:22.062" v="750" actId="164"/>
          <ac:spMkLst>
            <pc:docMk/>
            <pc:sldMk cId="554552637" sldId="563"/>
            <ac:spMk id="9" creationId="{58B152B7-A7B0-4E16-A8FD-26907BA3CB6A}"/>
          </ac:spMkLst>
        </pc:spChg>
        <pc:spChg chg="add mod">
          <ac:chgData name="THAMARANGSI, Thaksaphon" userId="1d4c5628-967e-4625-8fe8-3fdad7c34046" providerId="ADAL" clId="{E374C5CD-09C1-4D54-8BC8-B79866A5511E}" dt="2019-07-07T16:49:22.062" v="750" actId="164"/>
          <ac:spMkLst>
            <pc:docMk/>
            <pc:sldMk cId="554552637" sldId="563"/>
            <ac:spMk id="10" creationId="{7991A4EB-5098-446B-90CD-B07894E6BB46}"/>
          </ac:spMkLst>
        </pc:spChg>
        <pc:spChg chg="add mod">
          <ac:chgData name="THAMARANGSI, Thaksaphon" userId="1d4c5628-967e-4625-8fe8-3fdad7c34046" providerId="ADAL" clId="{E374C5CD-09C1-4D54-8BC8-B79866A5511E}" dt="2019-07-07T16:49:22.062" v="750" actId="164"/>
          <ac:spMkLst>
            <pc:docMk/>
            <pc:sldMk cId="554552637" sldId="563"/>
            <ac:spMk id="11" creationId="{DE573759-952E-4FE4-B614-A5C13EB8D7AC}"/>
          </ac:spMkLst>
        </pc:spChg>
        <pc:spChg chg="add mod">
          <ac:chgData name="THAMARANGSI, Thaksaphon" userId="1d4c5628-967e-4625-8fe8-3fdad7c34046" providerId="ADAL" clId="{E374C5CD-09C1-4D54-8BC8-B79866A5511E}" dt="2019-07-07T16:49:22.062" v="750" actId="164"/>
          <ac:spMkLst>
            <pc:docMk/>
            <pc:sldMk cId="554552637" sldId="563"/>
            <ac:spMk id="12" creationId="{13B11B24-9810-4B49-A358-ED48C4D1193F}"/>
          </ac:spMkLst>
        </pc:spChg>
        <pc:spChg chg="add mod">
          <ac:chgData name="THAMARANGSI, Thaksaphon" userId="1d4c5628-967e-4625-8fe8-3fdad7c34046" providerId="ADAL" clId="{E374C5CD-09C1-4D54-8BC8-B79866A5511E}" dt="2019-07-07T16:49:22.062" v="750" actId="164"/>
          <ac:spMkLst>
            <pc:docMk/>
            <pc:sldMk cId="554552637" sldId="563"/>
            <ac:spMk id="13" creationId="{D6388FCD-692C-4607-A142-ACA90CCCEAB8}"/>
          </ac:spMkLst>
        </pc:spChg>
        <pc:spChg chg="add mod">
          <ac:chgData name="THAMARANGSI, Thaksaphon" userId="1d4c5628-967e-4625-8fe8-3fdad7c34046" providerId="ADAL" clId="{E374C5CD-09C1-4D54-8BC8-B79866A5511E}" dt="2019-07-07T16:49:22.062" v="750" actId="164"/>
          <ac:spMkLst>
            <pc:docMk/>
            <pc:sldMk cId="554552637" sldId="563"/>
            <ac:spMk id="14" creationId="{17D21F57-CC4C-4821-9DA3-C6FEEABAA64A}"/>
          </ac:spMkLst>
        </pc:spChg>
        <pc:spChg chg="add mod">
          <ac:chgData name="THAMARANGSI, Thaksaphon" userId="1d4c5628-967e-4625-8fe8-3fdad7c34046" providerId="ADAL" clId="{E374C5CD-09C1-4D54-8BC8-B79866A5511E}" dt="2019-07-07T16:49:22.062" v="750" actId="164"/>
          <ac:spMkLst>
            <pc:docMk/>
            <pc:sldMk cId="554552637" sldId="563"/>
            <ac:spMk id="15" creationId="{09512829-7F7A-4B12-B448-3E9EB82C75B5}"/>
          </ac:spMkLst>
        </pc:spChg>
        <pc:spChg chg="add mod">
          <ac:chgData name="THAMARANGSI, Thaksaphon" userId="1d4c5628-967e-4625-8fe8-3fdad7c34046" providerId="ADAL" clId="{E374C5CD-09C1-4D54-8BC8-B79866A5511E}" dt="2019-07-07T16:50:49.716" v="864" actId="1076"/>
          <ac:spMkLst>
            <pc:docMk/>
            <pc:sldMk cId="554552637" sldId="563"/>
            <ac:spMk id="17" creationId="{B38D4410-CAD3-4C27-B1B1-751C8D20484F}"/>
          </ac:spMkLst>
        </pc:spChg>
        <pc:grpChg chg="add mod">
          <ac:chgData name="THAMARANGSI, Thaksaphon" userId="1d4c5628-967e-4625-8fe8-3fdad7c34046" providerId="ADAL" clId="{E374C5CD-09C1-4D54-8BC8-B79866A5511E}" dt="2019-07-07T16:50:53.185" v="865" actId="1076"/>
          <ac:grpSpMkLst>
            <pc:docMk/>
            <pc:sldMk cId="554552637" sldId="563"/>
            <ac:grpSpMk id="16" creationId="{585E8399-FD45-4D87-999C-A1FF557A8E44}"/>
          </ac:grpSpMkLst>
        </pc:grpChg>
        <pc:cxnChg chg="add mod">
          <ac:chgData name="THAMARANGSI, Thaksaphon" userId="1d4c5628-967e-4625-8fe8-3fdad7c34046" providerId="ADAL" clId="{E374C5CD-09C1-4D54-8BC8-B79866A5511E}" dt="2019-07-07T16:49:22.062" v="750" actId="164"/>
          <ac:cxnSpMkLst>
            <pc:docMk/>
            <pc:sldMk cId="554552637" sldId="563"/>
            <ac:cxnSpMk id="5" creationId="{D8CA4539-79C0-49AC-A989-C2079643EB74}"/>
          </ac:cxnSpMkLst>
        </pc:cxnChg>
        <pc:cxnChg chg="add mod">
          <ac:chgData name="THAMARANGSI, Thaksaphon" userId="1d4c5628-967e-4625-8fe8-3fdad7c34046" providerId="ADAL" clId="{E374C5CD-09C1-4D54-8BC8-B79866A5511E}" dt="2019-07-07T16:49:22.062" v="750" actId="164"/>
          <ac:cxnSpMkLst>
            <pc:docMk/>
            <pc:sldMk cId="554552637" sldId="563"/>
            <ac:cxnSpMk id="6" creationId="{61A3C236-59E2-4B50-B19F-158451EE69F9}"/>
          </ac:cxnSpMkLst>
        </pc:cxnChg>
      </pc:sldChg>
      <pc:sldChg chg="modSp">
        <pc:chgData name="THAMARANGSI, Thaksaphon" userId="1d4c5628-967e-4625-8fe8-3fdad7c34046" providerId="ADAL" clId="{E374C5CD-09C1-4D54-8BC8-B79866A5511E}" dt="2019-07-07T16:29:59.109" v="181" actId="14100"/>
        <pc:sldMkLst>
          <pc:docMk/>
          <pc:sldMk cId="2455914557" sldId="564"/>
        </pc:sldMkLst>
        <pc:spChg chg="mod">
          <ac:chgData name="THAMARANGSI, Thaksaphon" userId="1d4c5628-967e-4625-8fe8-3fdad7c34046" providerId="ADAL" clId="{E374C5CD-09C1-4D54-8BC8-B79866A5511E}" dt="2019-07-07T16:26:25.295" v="83" actId="20577"/>
          <ac:spMkLst>
            <pc:docMk/>
            <pc:sldMk cId="2455914557" sldId="564"/>
            <ac:spMk id="2" creationId="{5BB635D2-C85F-43A4-AA48-0EE234E790E7}"/>
          </ac:spMkLst>
        </pc:spChg>
        <pc:spChg chg="mod">
          <ac:chgData name="THAMARANGSI, Thaksaphon" userId="1d4c5628-967e-4625-8fe8-3fdad7c34046" providerId="ADAL" clId="{E374C5CD-09C1-4D54-8BC8-B79866A5511E}" dt="2019-07-07T16:29:59.109" v="181" actId="14100"/>
          <ac:spMkLst>
            <pc:docMk/>
            <pc:sldMk cId="2455914557" sldId="564"/>
            <ac:spMk id="3" creationId="{14DED026-47FD-4F0C-AA20-37B331CDB28C}"/>
          </ac:spMkLst>
        </pc:spChg>
      </pc:sldChg>
    </pc:docChg>
  </pc:docChgLst>
  <pc:docChgLst>
    <pc:chgData name="THAMARANGSI, Thaksaphon" userId="1d4c5628-967e-4625-8fe8-3fdad7c34046" providerId="ADAL" clId="{9251BD73-2A06-4C1D-8399-143F39CEA86B}"/>
    <pc:docChg chg="custSel addSld delSld modSld sldOrd">
      <pc:chgData name="THAMARANGSI, Thaksaphon" userId="1d4c5628-967e-4625-8fe8-3fdad7c34046" providerId="ADAL" clId="{9251BD73-2A06-4C1D-8399-143F39CEA86B}" dt="2019-07-08T02:04:53.213" v="243" actId="20577"/>
      <pc:docMkLst>
        <pc:docMk/>
      </pc:docMkLst>
      <pc:sldChg chg="modSp">
        <pc:chgData name="THAMARANGSI, Thaksaphon" userId="1d4c5628-967e-4625-8fe8-3fdad7c34046" providerId="ADAL" clId="{9251BD73-2A06-4C1D-8399-143F39CEA86B}" dt="2019-07-08T01:38:23.872" v="142" actId="1076"/>
        <pc:sldMkLst>
          <pc:docMk/>
          <pc:sldMk cId="485627856" sldId="256"/>
        </pc:sldMkLst>
        <pc:spChg chg="mod">
          <ac:chgData name="THAMARANGSI, Thaksaphon" userId="1d4c5628-967e-4625-8fe8-3fdad7c34046" providerId="ADAL" clId="{9251BD73-2A06-4C1D-8399-143F39CEA86B}" dt="2019-07-08T01:37:54.449" v="93" actId="20577"/>
          <ac:spMkLst>
            <pc:docMk/>
            <pc:sldMk cId="485627856" sldId="256"/>
            <ac:spMk id="2" creationId="{22D912C9-8A0E-405F-8CC4-464921A2C96C}"/>
          </ac:spMkLst>
        </pc:spChg>
        <pc:spChg chg="mod">
          <ac:chgData name="THAMARANGSI, Thaksaphon" userId="1d4c5628-967e-4625-8fe8-3fdad7c34046" providerId="ADAL" clId="{9251BD73-2A06-4C1D-8399-143F39CEA86B}" dt="2019-07-08T01:38:23.872" v="142" actId="1076"/>
          <ac:spMkLst>
            <pc:docMk/>
            <pc:sldMk cId="485627856" sldId="256"/>
            <ac:spMk id="3" creationId="{AF7F263C-9A3B-4255-92C1-355501E91A7F}"/>
          </ac:spMkLst>
        </pc:spChg>
      </pc:sldChg>
      <pc:sldChg chg="del">
        <pc:chgData name="THAMARANGSI, Thaksaphon" userId="1d4c5628-967e-4625-8fe8-3fdad7c34046" providerId="ADAL" clId="{9251BD73-2A06-4C1D-8399-143F39CEA86B}" dt="2019-07-08T01:36:03.239" v="11" actId="2696"/>
        <pc:sldMkLst>
          <pc:docMk/>
          <pc:sldMk cId="2184427137" sldId="333"/>
        </pc:sldMkLst>
      </pc:sldChg>
      <pc:sldChg chg="del">
        <pc:chgData name="THAMARANGSI, Thaksaphon" userId="1d4c5628-967e-4625-8fe8-3fdad7c34046" providerId="ADAL" clId="{9251BD73-2A06-4C1D-8399-143F39CEA86B}" dt="2019-07-08T01:36:03.790" v="12" actId="2696"/>
        <pc:sldMkLst>
          <pc:docMk/>
          <pc:sldMk cId="1563636794" sldId="343"/>
        </pc:sldMkLst>
      </pc:sldChg>
      <pc:sldChg chg="del">
        <pc:chgData name="THAMARANGSI, Thaksaphon" userId="1d4c5628-967e-4625-8fe8-3fdad7c34046" providerId="ADAL" clId="{9251BD73-2A06-4C1D-8399-143F39CEA86B}" dt="2019-07-08T01:36:01.628" v="10" actId="2696"/>
        <pc:sldMkLst>
          <pc:docMk/>
          <pc:sldMk cId="2968644062" sldId="362"/>
        </pc:sldMkLst>
      </pc:sldChg>
      <pc:sldChg chg="del">
        <pc:chgData name="THAMARANGSI, Thaksaphon" userId="1d4c5628-967e-4625-8fe8-3fdad7c34046" providerId="ADAL" clId="{9251BD73-2A06-4C1D-8399-143F39CEA86B}" dt="2019-07-08T01:35:59.887" v="8" actId="2696"/>
        <pc:sldMkLst>
          <pc:docMk/>
          <pc:sldMk cId="619931323" sldId="368"/>
        </pc:sldMkLst>
      </pc:sldChg>
      <pc:sldChg chg="del">
        <pc:chgData name="THAMARANGSI, Thaksaphon" userId="1d4c5628-967e-4625-8fe8-3fdad7c34046" providerId="ADAL" clId="{9251BD73-2A06-4C1D-8399-143F39CEA86B}" dt="2019-07-08T01:36:00.503" v="9" actId="2696"/>
        <pc:sldMkLst>
          <pc:docMk/>
          <pc:sldMk cId="2295129502" sldId="398"/>
        </pc:sldMkLst>
      </pc:sldChg>
      <pc:sldChg chg="del">
        <pc:chgData name="THAMARANGSI, Thaksaphon" userId="1d4c5628-967e-4625-8fe8-3fdad7c34046" providerId="ADAL" clId="{9251BD73-2A06-4C1D-8399-143F39CEA86B}" dt="2019-07-08T01:36:55.297" v="18" actId="2696"/>
        <pc:sldMkLst>
          <pc:docMk/>
          <pc:sldMk cId="1050414855" sldId="428"/>
        </pc:sldMkLst>
      </pc:sldChg>
      <pc:sldChg chg="del">
        <pc:chgData name="THAMARANGSI, Thaksaphon" userId="1d4c5628-967e-4625-8fe8-3fdad7c34046" providerId="ADAL" clId="{9251BD73-2A06-4C1D-8399-143F39CEA86B}" dt="2019-07-08T01:35:58.036" v="7" actId="2696"/>
        <pc:sldMkLst>
          <pc:docMk/>
          <pc:sldMk cId="382871913" sldId="446"/>
        </pc:sldMkLst>
      </pc:sldChg>
      <pc:sldChg chg="del">
        <pc:chgData name="THAMARANGSI, Thaksaphon" userId="1d4c5628-967e-4625-8fe8-3fdad7c34046" providerId="ADAL" clId="{9251BD73-2A06-4C1D-8399-143F39CEA86B}" dt="2019-07-08T01:36:53.370" v="16" actId="2696"/>
        <pc:sldMkLst>
          <pc:docMk/>
          <pc:sldMk cId="3685568069" sldId="462"/>
        </pc:sldMkLst>
      </pc:sldChg>
      <pc:sldChg chg="del">
        <pc:chgData name="THAMARANGSI, Thaksaphon" userId="1d4c5628-967e-4625-8fe8-3fdad7c34046" providerId="ADAL" clId="{9251BD73-2A06-4C1D-8399-143F39CEA86B}" dt="2019-07-08T01:36:54" v="17" actId="2696"/>
        <pc:sldMkLst>
          <pc:docMk/>
          <pc:sldMk cId="2412965367" sldId="463"/>
        </pc:sldMkLst>
      </pc:sldChg>
      <pc:sldChg chg="del">
        <pc:chgData name="THAMARANGSI, Thaksaphon" userId="1d4c5628-967e-4625-8fe8-3fdad7c34046" providerId="ADAL" clId="{9251BD73-2A06-4C1D-8399-143F39CEA86B}" dt="2019-07-08T01:36:55.779" v="19" actId="2696"/>
        <pc:sldMkLst>
          <pc:docMk/>
          <pc:sldMk cId="2152702983" sldId="466"/>
        </pc:sldMkLst>
      </pc:sldChg>
      <pc:sldChg chg="modSp">
        <pc:chgData name="THAMARANGSI, Thaksaphon" userId="1d4c5628-967e-4625-8fe8-3fdad7c34046" providerId="ADAL" clId="{9251BD73-2A06-4C1D-8399-143F39CEA86B}" dt="2019-07-08T02:00:34.896" v="214" actId="27636"/>
        <pc:sldMkLst>
          <pc:docMk/>
          <pc:sldMk cId="1489934580" sldId="479"/>
        </pc:sldMkLst>
        <pc:spChg chg="mod">
          <ac:chgData name="THAMARANGSI, Thaksaphon" userId="1d4c5628-967e-4625-8fe8-3fdad7c34046" providerId="ADAL" clId="{9251BD73-2A06-4C1D-8399-143F39CEA86B}" dt="2019-07-08T02:00:34.896" v="214" actId="27636"/>
          <ac:spMkLst>
            <pc:docMk/>
            <pc:sldMk cId="1489934580" sldId="479"/>
            <ac:spMk id="48131" creationId="{54A4717A-3A9A-4582-AAD3-079AE7CC97E6}"/>
          </ac:spMkLst>
        </pc:spChg>
      </pc:sldChg>
      <pc:sldChg chg="modSp">
        <pc:chgData name="THAMARANGSI, Thaksaphon" userId="1d4c5628-967e-4625-8fe8-3fdad7c34046" providerId="ADAL" clId="{9251BD73-2A06-4C1D-8399-143F39CEA86B}" dt="2019-07-08T02:00:53.776" v="219" actId="1076"/>
        <pc:sldMkLst>
          <pc:docMk/>
          <pc:sldMk cId="3145611101" sldId="483"/>
        </pc:sldMkLst>
        <pc:spChg chg="mod">
          <ac:chgData name="THAMARANGSI, Thaksaphon" userId="1d4c5628-967e-4625-8fe8-3fdad7c34046" providerId="ADAL" clId="{9251BD73-2A06-4C1D-8399-143F39CEA86B}" dt="2019-07-08T02:00:53.776" v="219" actId="1076"/>
          <ac:spMkLst>
            <pc:docMk/>
            <pc:sldMk cId="3145611101" sldId="483"/>
            <ac:spMk id="49155" creationId="{14B6D7FF-EB68-4FF3-88F2-9B9291A0C6A5}"/>
          </ac:spMkLst>
        </pc:spChg>
      </pc:sldChg>
      <pc:sldChg chg="delSp">
        <pc:chgData name="THAMARANGSI, Thaksaphon" userId="1d4c5628-967e-4625-8fe8-3fdad7c34046" providerId="ADAL" clId="{9251BD73-2A06-4C1D-8399-143F39CEA86B}" dt="2019-07-08T02:01:14.684" v="221" actId="478"/>
        <pc:sldMkLst>
          <pc:docMk/>
          <pc:sldMk cId="2135355887" sldId="485"/>
        </pc:sldMkLst>
        <pc:spChg chg="del">
          <ac:chgData name="THAMARANGSI, Thaksaphon" userId="1d4c5628-967e-4625-8fe8-3fdad7c34046" providerId="ADAL" clId="{9251BD73-2A06-4C1D-8399-143F39CEA86B}" dt="2019-07-08T02:01:14.684" v="221" actId="478"/>
          <ac:spMkLst>
            <pc:docMk/>
            <pc:sldMk cId="2135355887" sldId="485"/>
            <ac:spMk id="51202" creationId="{C9AC30D2-E5EA-4E34-B6B3-14F3C9727801}"/>
          </ac:spMkLst>
        </pc:spChg>
      </pc:sldChg>
      <pc:sldChg chg="delSp">
        <pc:chgData name="THAMARANGSI, Thaksaphon" userId="1d4c5628-967e-4625-8fe8-3fdad7c34046" providerId="ADAL" clId="{9251BD73-2A06-4C1D-8399-143F39CEA86B}" dt="2019-07-08T02:01:02.416" v="220" actId="478"/>
        <pc:sldMkLst>
          <pc:docMk/>
          <pc:sldMk cId="2660268528" sldId="489"/>
        </pc:sldMkLst>
        <pc:spChg chg="del">
          <ac:chgData name="THAMARANGSI, Thaksaphon" userId="1d4c5628-967e-4625-8fe8-3fdad7c34046" providerId="ADAL" clId="{9251BD73-2A06-4C1D-8399-143F39CEA86B}" dt="2019-07-08T02:01:02.416" v="220" actId="478"/>
          <ac:spMkLst>
            <pc:docMk/>
            <pc:sldMk cId="2660268528" sldId="489"/>
            <ac:spMk id="50178" creationId="{E51E4209-EE72-454A-9B5E-5B16F8729977}"/>
          </ac:spMkLst>
        </pc:spChg>
      </pc:sldChg>
      <pc:sldChg chg="delSp modSp">
        <pc:chgData name="THAMARANGSI, Thaksaphon" userId="1d4c5628-967e-4625-8fe8-3fdad7c34046" providerId="ADAL" clId="{9251BD73-2A06-4C1D-8399-143F39CEA86B}" dt="2019-07-08T01:59:01.186" v="205" actId="14100"/>
        <pc:sldMkLst>
          <pc:docMk/>
          <pc:sldMk cId="4092632072" sldId="490"/>
        </pc:sldMkLst>
        <pc:spChg chg="del">
          <ac:chgData name="THAMARANGSI, Thaksaphon" userId="1d4c5628-967e-4625-8fe8-3fdad7c34046" providerId="ADAL" clId="{9251BD73-2A06-4C1D-8399-143F39CEA86B}" dt="2019-07-08T01:58:20.447" v="195" actId="478"/>
          <ac:spMkLst>
            <pc:docMk/>
            <pc:sldMk cId="4092632072" sldId="490"/>
            <ac:spMk id="52226" creationId="{1EDCA30A-CF2A-46BC-9C49-74BD2434733D}"/>
          </ac:spMkLst>
        </pc:spChg>
        <pc:spChg chg="mod">
          <ac:chgData name="THAMARANGSI, Thaksaphon" userId="1d4c5628-967e-4625-8fe8-3fdad7c34046" providerId="ADAL" clId="{9251BD73-2A06-4C1D-8399-143F39CEA86B}" dt="2019-07-08T01:59:01.186" v="205" actId="14100"/>
          <ac:spMkLst>
            <pc:docMk/>
            <pc:sldMk cId="4092632072" sldId="490"/>
            <ac:spMk id="52227" creationId="{4419E806-FAE2-42D8-B482-9159DBE82B56}"/>
          </ac:spMkLst>
        </pc:spChg>
      </pc:sldChg>
      <pc:sldChg chg="delSp modSp">
        <pc:chgData name="THAMARANGSI, Thaksaphon" userId="1d4c5628-967e-4625-8fe8-3fdad7c34046" providerId="ADAL" clId="{9251BD73-2A06-4C1D-8399-143F39CEA86B}" dt="2019-07-08T01:59:30.381" v="210" actId="255"/>
        <pc:sldMkLst>
          <pc:docMk/>
          <pc:sldMk cId="3512377067" sldId="491"/>
        </pc:sldMkLst>
        <pc:spChg chg="del">
          <ac:chgData name="THAMARANGSI, Thaksaphon" userId="1d4c5628-967e-4625-8fe8-3fdad7c34046" providerId="ADAL" clId="{9251BD73-2A06-4C1D-8399-143F39CEA86B}" dt="2019-07-08T01:59:09.809" v="206" actId="478"/>
          <ac:spMkLst>
            <pc:docMk/>
            <pc:sldMk cId="3512377067" sldId="491"/>
            <ac:spMk id="53250" creationId="{E0442C28-CD55-45D1-892A-B0EB2B819C38}"/>
          </ac:spMkLst>
        </pc:spChg>
        <pc:spChg chg="mod">
          <ac:chgData name="THAMARANGSI, Thaksaphon" userId="1d4c5628-967e-4625-8fe8-3fdad7c34046" providerId="ADAL" clId="{9251BD73-2A06-4C1D-8399-143F39CEA86B}" dt="2019-07-08T01:59:30.381" v="210" actId="255"/>
          <ac:spMkLst>
            <pc:docMk/>
            <pc:sldMk cId="3512377067" sldId="491"/>
            <ac:spMk id="53251" creationId="{0AD1ECB5-4507-4ACD-A80A-E133C1754F47}"/>
          </ac:spMkLst>
        </pc:spChg>
      </pc:sldChg>
      <pc:sldChg chg="delSp modSp">
        <pc:chgData name="THAMARANGSI, Thaksaphon" userId="1d4c5628-967e-4625-8fe8-3fdad7c34046" providerId="ADAL" clId="{9251BD73-2A06-4C1D-8399-143F39CEA86B}" dt="2019-07-08T02:04:22.711" v="231" actId="1076"/>
        <pc:sldMkLst>
          <pc:docMk/>
          <pc:sldMk cId="1213092819" sldId="492"/>
        </pc:sldMkLst>
        <pc:spChg chg="del">
          <ac:chgData name="THAMARANGSI, Thaksaphon" userId="1d4c5628-967e-4625-8fe8-3fdad7c34046" providerId="ADAL" clId="{9251BD73-2A06-4C1D-8399-143F39CEA86B}" dt="2019-07-08T02:04:00.230" v="222" actId="478"/>
          <ac:spMkLst>
            <pc:docMk/>
            <pc:sldMk cId="1213092819" sldId="492"/>
            <ac:spMk id="54274" creationId="{591BED96-E914-4C4A-9F25-855DA038FC3E}"/>
          </ac:spMkLst>
        </pc:spChg>
        <pc:spChg chg="mod">
          <ac:chgData name="THAMARANGSI, Thaksaphon" userId="1d4c5628-967e-4625-8fe8-3fdad7c34046" providerId="ADAL" clId="{9251BD73-2A06-4C1D-8399-143F39CEA86B}" dt="2019-07-08T02:04:22.711" v="231" actId="1076"/>
          <ac:spMkLst>
            <pc:docMk/>
            <pc:sldMk cId="1213092819" sldId="492"/>
            <ac:spMk id="54275" creationId="{709B9936-096C-4BFA-A826-60EC7F053A59}"/>
          </ac:spMkLst>
        </pc:spChg>
      </pc:sldChg>
      <pc:sldChg chg="del">
        <pc:chgData name="THAMARANGSI, Thaksaphon" userId="1d4c5628-967e-4625-8fe8-3fdad7c34046" providerId="ADAL" clId="{9251BD73-2A06-4C1D-8399-143F39CEA86B}" dt="2019-07-08T01:36:05.845" v="13" actId="2696"/>
        <pc:sldMkLst>
          <pc:docMk/>
          <pc:sldMk cId="1679005873" sldId="541"/>
        </pc:sldMkLst>
      </pc:sldChg>
      <pc:sldChg chg="ord">
        <pc:chgData name="THAMARANGSI, Thaksaphon" userId="1d4c5628-967e-4625-8fe8-3fdad7c34046" providerId="ADAL" clId="{9251BD73-2A06-4C1D-8399-143F39CEA86B}" dt="2019-07-08T01:36:14.891" v="14"/>
        <pc:sldMkLst>
          <pc:docMk/>
          <pc:sldMk cId="2517526418" sldId="549"/>
        </pc:sldMkLst>
      </pc:sldChg>
      <pc:sldChg chg="modSp">
        <pc:chgData name="THAMARANGSI, Thaksaphon" userId="1d4c5628-967e-4625-8fe8-3fdad7c34046" providerId="ADAL" clId="{9251BD73-2A06-4C1D-8399-143F39CEA86B}" dt="2019-07-08T01:57:25.987" v="194" actId="20577"/>
        <pc:sldMkLst>
          <pc:docMk/>
          <pc:sldMk cId="2521771707" sldId="553"/>
        </pc:sldMkLst>
        <pc:spChg chg="mod">
          <ac:chgData name="THAMARANGSI, Thaksaphon" userId="1d4c5628-967e-4625-8fe8-3fdad7c34046" providerId="ADAL" clId="{9251BD73-2A06-4C1D-8399-143F39CEA86B}" dt="2019-07-08T01:57:10.169" v="171" actId="113"/>
          <ac:spMkLst>
            <pc:docMk/>
            <pc:sldMk cId="2521771707" sldId="553"/>
            <ac:spMk id="6146" creationId="{820A1A5D-B495-498A-9E77-5ADC0452487D}"/>
          </ac:spMkLst>
        </pc:spChg>
        <pc:spChg chg="mod">
          <ac:chgData name="THAMARANGSI, Thaksaphon" userId="1d4c5628-967e-4625-8fe8-3fdad7c34046" providerId="ADAL" clId="{9251BD73-2A06-4C1D-8399-143F39CEA86B}" dt="2019-07-08T01:57:10.169" v="171" actId="113"/>
          <ac:spMkLst>
            <pc:docMk/>
            <pc:sldMk cId="2521771707" sldId="553"/>
            <ac:spMk id="6147" creationId="{C43D32B3-B6D4-4CC2-83CC-75C936467D2B}"/>
          </ac:spMkLst>
        </pc:spChg>
        <pc:spChg chg="mod">
          <ac:chgData name="THAMARANGSI, Thaksaphon" userId="1d4c5628-967e-4625-8fe8-3fdad7c34046" providerId="ADAL" clId="{9251BD73-2A06-4C1D-8399-143F39CEA86B}" dt="2019-07-08T01:56:58.871" v="169" actId="1076"/>
          <ac:spMkLst>
            <pc:docMk/>
            <pc:sldMk cId="2521771707" sldId="553"/>
            <ac:spMk id="6148" creationId="{B4243776-1C70-402C-9E99-D166F0FE166E}"/>
          </ac:spMkLst>
        </pc:spChg>
        <pc:graphicFrameChg chg="modGraphic">
          <ac:chgData name="THAMARANGSI, Thaksaphon" userId="1d4c5628-967e-4625-8fe8-3fdad7c34046" providerId="ADAL" clId="{9251BD73-2A06-4C1D-8399-143F39CEA86B}" dt="2019-07-08T01:57:25.987" v="194" actId="20577"/>
          <ac:graphicFrameMkLst>
            <pc:docMk/>
            <pc:sldMk cId="2521771707" sldId="553"/>
            <ac:graphicFrameMk id="12" creationId="{9F03D528-88D3-4CE2-B4AA-1015F9ACFC21}"/>
          </ac:graphicFrameMkLst>
        </pc:graphicFrameChg>
      </pc:sldChg>
      <pc:sldChg chg="del">
        <pc:chgData name="THAMARANGSI, Thaksaphon" userId="1d4c5628-967e-4625-8fe8-3fdad7c34046" providerId="ADAL" clId="{9251BD73-2A06-4C1D-8399-143F39CEA86B}" dt="2019-07-08T01:36:56.878" v="20" actId="2696"/>
        <pc:sldMkLst>
          <pc:docMk/>
          <pc:sldMk cId="226266997" sldId="556"/>
        </pc:sldMkLst>
      </pc:sldChg>
      <pc:sldChg chg="delSp modSp">
        <pc:chgData name="THAMARANGSI, Thaksaphon" userId="1d4c5628-967e-4625-8fe8-3fdad7c34046" providerId="ADAL" clId="{9251BD73-2A06-4C1D-8399-143F39CEA86B}" dt="2019-07-08T01:56:11.287" v="151" actId="20577"/>
        <pc:sldMkLst>
          <pc:docMk/>
          <pc:sldMk cId="1591773098" sldId="559"/>
        </pc:sldMkLst>
        <pc:spChg chg="del">
          <ac:chgData name="THAMARANGSI, Thaksaphon" userId="1d4c5628-967e-4625-8fe8-3fdad7c34046" providerId="ADAL" clId="{9251BD73-2A06-4C1D-8399-143F39CEA86B}" dt="2019-07-08T01:56:05.099" v="149" actId="478"/>
          <ac:spMkLst>
            <pc:docMk/>
            <pc:sldMk cId="1591773098" sldId="559"/>
            <ac:spMk id="2" creationId="{52FCEA2D-34BA-48C8-A146-6C7E427406AC}"/>
          </ac:spMkLst>
        </pc:spChg>
        <pc:spChg chg="mod">
          <ac:chgData name="THAMARANGSI, Thaksaphon" userId="1d4c5628-967e-4625-8fe8-3fdad7c34046" providerId="ADAL" clId="{9251BD73-2A06-4C1D-8399-143F39CEA86B}" dt="2019-07-08T01:56:11.287" v="151" actId="20577"/>
          <ac:spMkLst>
            <pc:docMk/>
            <pc:sldMk cId="1591773098" sldId="559"/>
            <ac:spMk id="3" creationId="{94D93FA6-3EBF-4D6A-BCA1-6491D35659B1}"/>
          </ac:spMkLst>
        </pc:spChg>
      </pc:sldChg>
      <pc:sldChg chg="modSp ord">
        <pc:chgData name="THAMARANGSI, Thaksaphon" userId="1d4c5628-967e-4625-8fe8-3fdad7c34046" providerId="ADAL" clId="{9251BD73-2A06-4C1D-8399-143F39CEA86B}" dt="2019-07-08T01:56:41.706" v="167" actId="20577"/>
        <pc:sldMkLst>
          <pc:docMk/>
          <pc:sldMk cId="2606295889" sldId="560"/>
        </pc:sldMkLst>
        <pc:spChg chg="mod">
          <ac:chgData name="THAMARANGSI, Thaksaphon" userId="1d4c5628-967e-4625-8fe8-3fdad7c34046" providerId="ADAL" clId="{9251BD73-2A06-4C1D-8399-143F39CEA86B}" dt="2019-07-08T01:56:41.706" v="167" actId="20577"/>
          <ac:spMkLst>
            <pc:docMk/>
            <pc:sldMk cId="2606295889" sldId="560"/>
            <ac:spMk id="2" creationId="{05280282-F0CE-49E5-8F0E-C29D68E7B1C8}"/>
          </ac:spMkLst>
        </pc:spChg>
      </pc:sldChg>
      <pc:sldChg chg="del">
        <pc:chgData name="THAMARANGSI, Thaksaphon" userId="1d4c5628-967e-4625-8fe8-3fdad7c34046" providerId="ADAL" clId="{9251BD73-2A06-4C1D-8399-143F39CEA86B}" dt="2019-07-08T01:35:29.812" v="2" actId="2696"/>
        <pc:sldMkLst>
          <pc:docMk/>
          <pc:sldMk cId="3941794698" sldId="561"/>
        </pc:sldMkLst>
      </pc:sldChg>
      <pc:sldChg chg="del">
        <pc:chgData name="THAMARANGSI, Thaksaphon" userId="1d4c5628-967e-4625-8fe8-3fdad7c34046" providerId="ADAL" clId="{9251BD73-2A06-4C1D-8399-143F39CEA86B}" dt="2019-07-08T01:35:27.827" v="1" actId="2696"/>
        <pc:sldMkLst>
          <pc:docMk/>
          <pc:sldMk cId="3699963890" sldId="562"/>
        </pc:sldMkLst>
      </pc:sldChg>
      <pc:sldChg chg="del">
        <pc:chgData name="THAMARANGSI, Thaksaphon" userId="1d4c5628-967e-4625-8fe8-3fdad7c34046" providerId="ADAL" clId="{9251BD73-2A06-4C1D-8399-143F39CEA86B}" dt="2019-07-08T01:36:26.111" v="15" actId="2696"/>
        <pc:sldMkLst>
          <pc:docMk/>
          <pc:sldMk cId="554552637" sldId="563"/>
        </pc:sldMkLst>
      </pc:sldChg>
      <pc:sldChg chg="ord">
        <pc:chgData name="THAMARANGSI, Thaksaphon" userId="1d4c5628-967e-4625-8fe8-3fdad7c34046" providerId="ADAL" clId="{9251BD73-2A06-4C1D-8399-143F39CEA86B}" dt="2019-07-08T01:35:38.065" v="3"/>
        <pc:sldMkLst>
          <pc:docMk/>
          <pc:sldMk cId="2455914557" sldId="564"/>
        </pc:sldMkLst>
      </pc:sldChg>
      <pc:sldChg chg="modSp add">
        <pc:chgData name="THAMARANGSI, Thaksaphon" userId="1d4c5628-967e-4625-8fe8-3fdad7c34046" providerId="ADAL" clId="{9251BD73-2A06-4C1D-8399-143F39CEA86B}" dt="2019-07-08T02:04:53.213" v="243" actId="20577"/>
        <pc:sldMkLst>
          <pc:docMk/>
          <pc:sldMk cId="2240030358" sldId="565"/>
        </pc:sldMkLst>
        <pc:spChg chg="mod">
          <ac:chgData name="THAMARANGSI, Thaksaphon" userId="1d4c5628-967e-4625-8fe8-3fdad7c34046" providerId="ADAL" clId="{9251BD73-2A06-4C1D-8399-143F39CEA86B}" dt="2019-07-08T02:04:53.213" v="243" actId="20577"/>
          <ac:spMkLst>
            <pc:docMk/>
            <pc:sldMk cId="2240030358" sldId="565"/>
            <ac:spMk id="2" creationId="{68E3B047-CE5C-466F-936D-6498A6221A7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A65D1-3586-4412-81BE-137FB2C6F663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7E0DD-6268-404D-BC1C-170C1188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70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7CE88509-416F-4B34-A9CE-BDEE937D40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DA32FE67-A0F6-4BF8-B573-092C60A165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cs typeface="Cordia New" panose="020B0304020202020204" pitchFamily="34" charset="-34"/>
              </a:rPr>
              <a:t>Comparative date,  relative data </a:t>
            </a:r>
            <a:r>
              <a:rPr lang="th-TH" altLang="en-US"/>
              <a:t>เทียบกับข้อมูลในอดีต หรือเทียบมิติ/นโยบายอื่น ๆ เพิ่มความน่าสนใจให้ </a:t>
            </a:r>
            <a:r>
              <a:rPr lang="en-US" altLang="en-US">
                <a:cs typeface="Cordia New" panose="020B0304020202020204" pitchFamily="34" charset="-34"/>
              </a:rPr>
              <a:t>message</a:t>
            </a:r>
            <a:endParaRPr lang="th-TH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888560-0263-48A0-B650-F0FADBCA14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36547C08-4046-45D9-83BC-757626A11FC1}" type="slidenum">
              <a:rPr lang="th-TH" altLang="en-US" sz="1200">
                <a:latin typeface="Calibri" panose="020F0502020204030204" pitchFamily="34" charset="0"/>
                <a:cs typeface="Cordia New" panose="020B0304020202020204" pitchFamily="34" charset="-34"/>
              </a:rPr>
              <a:pPr eaLnBrk="1" hangingPunct="1"/>
              <a:t>6</a:t>
            </a:fld>
            <a:endParaRPr lang="th-TH" altLang="en-US" sz="1200">
              <a:latin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9868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D93C087F-DE38-4CF4-9308-C95FB11888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668958E5-1A31-4C7B-8AEB-C134750A6C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h-TH" altLang="en-US"/>
              <a:t>พูดในสิ่งที่เค้าอยากรู้ ไม่ใช่ พูดทั้งหมดในสิ่งที่เรารู้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2A9C36-D637-4800-B5BA-77C28AF5DB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6427486C-A4C0-4D3D-B372-EDEECACA3EEB}" type="slidenum">
              <a:rPr lang="th-TH" altLang="en-US" sz="1200">
                <a:latin typeface="Calibri" panose="020F0502020204030204" pitchFamily="34" charset="0"/>
                <a:cs typeface="Cordia New" panose="020B0304020202020204" pitchFamily="34" charset="-34"/>
              </a:rPr>
              <a:pPr eaLnBrk="1" hangingPunct="1"/>
              <a:t>14</a:t>
            </a:fld>
            <a:endParaRPr lang="th-TH" altLang="en-US" sz="1200">
              <a:latin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25247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714AF-DFFF-4264-B861-C44A9EE0C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654309-1091-46B1-8463-E3F83C6810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2F245-660D-47CC-881F-F7AF6A2C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8FD47-2938-4EDE-9B47-D9EF941FA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B2C81-8602-4DBB-B3F5-5DBAE0923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44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B95DB-7132-47C8-8AF1-F9F4B3905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CE6364-E797-49FD-A54B-221FBB8C9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89C5B-5C33-4B95-A1C3-F486276E1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ED0D1-5D58-4B5B-8BA0-0C066311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643FD-8E1A-4D64-953B-644A72641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88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44204E-E03E-4082-A02B-07AB28B227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07162E-2BB5-4A79-950D-E69882D04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0F659-1769-4E5E-8129-872CAF941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A88D5-60E4-406D-908F-7199D4A91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C32B2-8050-41A3-8BA3-EB3A441AA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07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78FFA-FB01-4454-AA90-3F0D5232A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A08B-B91D-454A-84B4-3E6FE229D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3D7B8-D3B8-4AE7-A81A-D7C1D6AE7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E17C1-D441-4F63-A6AF-B4EF13246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17A10-6C2B-4D26-A5ED-05007A5BD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2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DB4F0-72FB-4819-9F69-14A71B3E6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73A76-FC2C-4E61-BEAF-3D81388F7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777D0-36CF-42B3-AA1D-E2A11314E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90D3F-8B1D-4FC6-95A9-21ABD2013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D4184-7BD2-4BAA-BF2E-B3206BEA2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5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AA3D1-0B53-4924-82B4-0AB2DB1E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7B712-C410-4354-BDBA-CAD371E30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8E0679-BC21-4D3E-8BD3-EDB8E8354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6D6D1C-E81E-4633-97D2-ED89A3F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EA4502-4EC9-446D-80F9-A08A7DD5E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6346B-AB59-4BD6-BEDB-D2EFA13A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26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C9213-8CF5-4527-B101-BDE9F536C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174200-E02F-4913-910B-389F3375D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FFC370-6E56-46AE-9FB1-9CA771DF4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78DBC9-C959-473A-8A28-8D698E32C1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0DEFD8-9724-4803-93C1-66CC3CBEC4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C0DCAA-E0CB-42F4-959F-1320AEC4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7B51F1-1D45-4F4B-8DD8-F1FD2AA51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E551D8-04D5-4678-822A-AAF6217BF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79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B2D4A-6925-4F12-B74E-4B797D0AE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CD1026-4AF9-442E-874C-715A58628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F02CD2-4119-4865-A90D-90E067894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48B9F5-C4BA-47E2-B060-35A3DCD6C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38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A6F78A-1AEC-484F-A27E-33F3A202E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DBCE9C-5C8E-42DA-84FA-4779385F1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798AE5-F2A7-42F6-9CAB-663A45858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27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95B70-B255-45EF-A416-8A25C352F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30F64-0B82-4CD5-AEF7-564C319CC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822570-B1D5-4943-82AD-F2B918E5FD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DE80B-451C-4F9C-9C0D-82E0CAC02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C7957-8894-4189-8399-7F739B9DA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8E5776-32F6-45F9-89DB-5CBABB1CB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4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C3A4D-AB65-4948-8268-50F9B47B5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66397A-4773-47A5-89B6-BA0D6A2275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2E72DF-39D6-4D77-98E9-5DBEAD299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D92C25-9058-4A65-82FD-531A92DFE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009-5AC0-449F-8669-B84B193B6FE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84E93-E7F9-4C6F-99F3-4AF541A7A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50389A-BB03-4B0A-B233-568EC72FC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61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8D3B1-82D7-4383-B36D-9318830D1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005CC-D04A-47F0-BD3B-4EE376F0C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763F6-94EE-4BD4-B58D-6242BC09E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CD009-5AC0-449F-8669-B84B193B6FED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1B0D5-6A8B-4DEA-90EF-67D5FE226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2CC7D-85B0-4F5F-9D4D-7434558BE0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3DA0C-1D2A-49F1-90B3-BB5F49AB0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76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912C9-8A0E-405F-8CC4-464921A2C9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Communication: </a:t>
            </a:r>
            <a:br>
              <a:rPr lang="en-US" dirty="0"/>
            </a:br>
            <a:r>
              <a:rPr lang="en-US" dirty="0"/>
              <a:t>Make your research meaningful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7F263C-9A3B-4255-92C1-355501E91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pPr algn="r"/>
            <a:r>
              <a:rPr lang="en-US" dirty="0"/>
              <a:t>Dr Thaksaphon (</a:t>
            </a:r>
            <a:r>
              <a:rPr lang="en-US" dirty="0" err="1"/>
              <a:t>Mek</a:t>
            </a:r>
            <a:r>
              <a:rPr lang="en-US" dirty="0"/>
              <a:t>) Thamarangsi</a:t>
            </a:r>
          </a:p>
          <a:p>
            <a:pPr algn="r"/>
            <a:r>
              <a:rPr lang="en-US" dirty="0"/>
              <a:t>8 July 2019</a:t>
            </a:r>
          </a:p>
        </p:txBody>
      </p:sp>
    </p:spTree>
    <p:extLst>
      <p:ext uri="{BB962C8B-B14F-4D97-AF65-F5344CB8AC3E}">
        <p14:creationId xmlns:p14="http://schemas.microsoft.com/office/powerpoint/2010/main" val="485627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89FF61B3-06A4-49CA-8E81-08786A67D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>
                <a:cs typeface="Tahoma" panose="020B0604030504040204" pitchFamily="34" charset="0"/>
              </a:rPr>
              <a:t>ประเด็นในการเขียน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F521F80E-862A-4678-8C4C-9A34B6BA5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altLang="en-US">
                <a:cs typeface="Tahoma" panose="020B0604030504040204" pitchFamily="34" charset="0"/>
              </a:rPr>
              <a:t>ข้อมูล(เนื้อหา) ที่ขายได้</a:t>
            </a:r>
          </a:p>
          <a:p>
            <a:r>
              <a:rPr lang="th-TH" altLang="en-US">
                <a:cs typeface="Tahoma" panose="020B0604030504040204" pitchFamily="34" charset="0"/>
              </a:rPr>
              <a:t>ตัวละคร</a:t>
            </a:r>
          </a:p>
          <a:p>
            <a:r>
              <a:rPr lang="th-TH" altLang="en-US">
                <a:cs typeface="Tahoma" panose="020B0604030504040204" pitchFamily="34" charset="0"/>
              </a:rPr>
              <a:t>สไตล์</a:t>
            </a:r>
          </a:p>
          <a:p>
            <a:pPr lvl="1"/>
            <a:r>
              <a:rPr lang="th-TH" altLang="en-US">
                <a:cs typeface="Tahoma" panose="020B0604030504040204" pitchFamily="34" charset="0"/>
              </a:rPr>
              <a:t>ข่าวแจก</a:t>
            </a:r>
          </a:p>
          <a:p>
            <a:pPr lvl="1"/>
            <a:r>
              <a:rPr lang="th-TH" altLang="en-US">
                <a:cs typeface="Tahoma" panose="020B0604030504040204" pitchFamily="34" charset="0"/>
              </a:rPr>
              <a:t>บทความ</a:t>
            </a:r>
          </a:p>
          <a:p>
            <a:pPr lvl="1"/>
            <a:r>
              <a:rPr lang="th-TH" altLang="en-US">
                <a:cs typeface="Tahoma" panose="020B0604030504040204" pitchFamily="34" charset="0"/>
              </a:rPr>
              <a:t>บทสัมภาษณ์</a:t>
            </a:r>
          </a:p>
          <a:p>
            <a:pPr lvl="1"/>
            <a:r>
              <a:rPr lang="th-TH" altLang="en-US">
                <a:cs typeface="Tahoma" panose="020B0604030504040204" pitchFamily="34" charset="0"/>
              </a:rPr>
              <a:t>แถลงการณ์</a:t>
            </a:r>
          </a:p>
          <a:p>
            <a:pPr lvl="1"/>
            <a:r>
              <a:rPr lang="th-TH" altLang="en-US">
                <a:cs typeface="Tahoma" panose="020B0604030504040204" pitchFamily="34" charset="0"/>
              </a:rPr>
              <a:t>คอลัมน์ (ชงข้อมูลให้คอลัมน์นิสต์)</a:t>
            </a:r>
          </a:p>
          <a:p>
            <a:r>
              <a:rPr lang="th-TH" altLang="en-US">
                <a:cs typeface="Tahoma" panose="020B0604030504040204" pitchFamily="34" charset="0"/>
              </a:rPr>
              <a:t>รูป</a:t>
            </a:r>
          </a:p>
          <a:p>
            <a:r>
              <a:rPr lang="th-TH" altLang="en-US">
                <a:cs typeface="Tahoma" panose="020B0604030504040204" pitchFamily="34" charset="0"/>
              </a:rPr>
              <a:t>ความยาว</a:t>
            </a:r>
          </a:p>
          <a:p>
            <a:r>
              <a:rPr lang="th-TH" altLang="en-US">
                <a:cs typeface="Tahoma" panose="020B0604030504040204" pitchFamily="34" charset="0"/>
              </a:rPr>
              <a:t>ส่งให้ใคร ส่งเมื่อไหร่ ตามดีไหม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C1E2F-F68F-491F-81D4-F40F098494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3927BD62-B413-452D-AED4-9416E33B4B77}" type="slidenum">
              <a:rPr lang="th-TH" altLang="en-US" sz="1200">
                <a:latin typeface="Tahoma" panose="020B0604030504040204" pitchFamily="34" charset="0"/>
              </a:rPr>
              <a:pPr eaLnBrk="1" hangingPunct="1"/>
              <a:t>10</a:t>
            </a:fld>
            <a:endParaRPr lang="th-TH" altLang="en-US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798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88E7C577-1A92-4795-87A5-2613129D3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>
                <a:cs typeface="Tahoma" panose="020B0604030504040204" pitchFamily="34" charset="0"/>
              </a:rPr>
              <a:t>ประเภทของ </a:t>
            </a:r>
            <a:r>
              <a:rPr lang="en-US" altLang="en-US">
                <a:cs typeface="Tahoma" panose="020B0604030504040204" pitchFamily="34" charset="0"/>
              </a:rPr>
              <a:t>press release</a:t>
            </a:r>
            <a:endParaRPr lang="th-TH" altLang="en-US">
              <a:cs typeface="Tahoma" panose="020B0604030504040204" pitchFamily="34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DB5C0C0-01D4-41FA-AD8F-B26C6BD4FE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648595"/>
              </p:ext>
            </p:extLst>
          </p:nvPr>
        </p:nvGraphicFramePr>
        <p:xfrm>
          <a:off x="1560224" y="1587356"/>
          <a:ext cx="7897812" cy="2839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17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3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6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h-TH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objective</a:t>
                      </a:r>
                      <a:endParaRPr lang="th-TH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component</a:t>
                      </a:r>
                      <a:endParaRPr lang="th-TH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Event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h-TH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บอกว่ามีเหตุการณ์นี้เกิดขึ้น /จะเกิดขึ้น</a:t>
                      </a:r>
                    </a:p>
                  </a:txBody>
                  <a:tcPr marL="91441" marR="91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h-TH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ใคร</a:t>
                      </a:r>
                      <a:r>
                        <a:rPr lang="th-TH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ทำอะไร ที่ไหน เมื่อไหร่ ทำไม น่าสนใจอย่างไร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Research &amp; phenomenon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h-TH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บอก </a:t>
                      </a:r>
                      <a:r>
                        <a:rPr lang="en-US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findings </a:t>
                      </a:r>
                      <a:r>
                        <a:rPr lang="th-TH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ของงานวิจัย การทำ</a:t>
                      </a:r>
                      <a:r>
                        <a:rPr lang="en-US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poll </a:t>
                      </a:r>
                      <a:r>
                        <a:rPr lang="th-TH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เหตุการณ์</a:t>
                      </a:r>
                      <a:r>
                        <a:rPr lang="th-TH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h-TH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ใคร</a:t>
                      </a:r>
                      <a:r>
                        <a:rPr lang="th-TH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พบอะไร แปลความหมายว่าอะไร อยากบอกอะไรกับใคร  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Statement</a:t>
                      </a:r>
                      <a:endParaRPr lang="th-TH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1441" marR="91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h-TH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บอกจุดยืนต่อหน่วยงาน</a:t>
                      </a:r>
                    </a:p>
                  </a:txBody>
                  <a:tcPr marL="91441" marR="91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h-TH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ใคร จุดยืน ความต้องการ ทำไม จะทำอย่างไร</a:t>
                      </a:r>
                    </a:p>
                  </a:txBody>
                  <a:tcPr marL="91441" marR="91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B79F44-03A0-4A7B-85A9-7F754D3A9D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75E1065C-EF1C-4E73-AFE4-E1AE1F5E0070}" type="slidenum">
              <a:rPr lang="th-TH" altLang="en-US" sz="1200">
                <a:latin typeface="Tahoma" panose="020B0604030504040204" pitchFamily="34" charset="0"/>
              </a:rPr>
              <a:pPr eaLnBrk="1" hangingPunct="1"/>
              <a:t>11</a:t>
            </a:fld>
            <a:endParaRPr lang="th-TH" altLang="en-US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216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>
            <a:extLst>
              <a:ext uri="{FF2B5EF4-FFF2-40B4-BE49-F238E27FC236}">
                <a16:creationId xmlns:a16="http://schemas.microsoft.com/office/drawing/2014/main" id="{336694E3-AAE1-4963-836E-7EB425734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common structure for press release </a:t>
            </a:r>
            <a:endParaRPr lang="th-TH" altLang="en-US" dirty="0"/>
          </a:p>
        </p:txBody>
      </p:sp>
      <p:sp>
        <p:nvSpPr>
          <p:cNvPr id="18435" name="Content Placeholder 4">
            <a:extLst>
              <a:ext uri="{FF2B5EF4-FFF2-40B4-BE49-F238E27FC236}">
                <a16:creationId xmlns:a16="http://schemas.microsoft.com/office/drawing/2014/main" id="{313CEC6C-C3B7-4544-A8C4-CAF1AFD81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9241" y="1467644"/>
            <a:ext cx="9117013" cy="5111750"/>
          </a:xfrm>
        </p:spPr>
        <p:txBody>
          <a:bodyPr/>
          <a:lstStyle/>
          <a:p>
            <a:r>
              <a:rPr lang="en-US" altLang="en-US" sz="2400" dirty="0">
                <a:cs typeface="Tahoma" panose="020B0604030504040204" pitchFamily="34" charset="0"/>
              </a:rPr>
              <a:t>(Date)</a:t>
            </a:r>
          </a:p>
          <a:p>
            <a:r>
              <a:rPr lang="en-US" altLang="en-US" sz="2400" dirty="0">
                <a:cs typeface="Tahoma" panose="020B0604030504040204" pitchFamily="34" charset="0"/>
              </a:rPr>
              <a:t>Headline </a:t>
            </a:r>
          </a:p>
          <a:p>
            <a:r>
              <a:rPr lang="en-US" altLang="en-US" sz="2400" dirty="0">
                <a:cs typeface="Tahoma" panose="020B0604030504040204" pitchFamily="34" charset="0"/>
              </a:rPr>
              <a:t>Bridge</a:t>
            </a:r>
          </a:p>
          <a:p>
            <a:r>
              <a:rPr lang="en-US" altLang="en-US" sz="2400" dirty="0">
                <a:cs typeface="Tahoma" panose="020B0604030504040204" pitchFamily="34" charset="0"/>
              </a:rPr>
              <a:t>Introduction — first paragraph in a press release, that generally gives basic answers to the questions of who, what, when, where and why. </a:t>
            </a:r>
          </a:p>
          <a:p>
            <a:r>
              <a:rPr lang="en-US" altLang="en-US" sz="2400" dirty="0">
                <a:cs typeface="Tahoma" panose="020B0604030504040204" pitchFamily="34" charset="0"/>
              </a:rPr>
              <a:t>Body — further explanation, statistics, background, or other details relevant to the news. </a:t>
            </a:r>
          </a:p>
          <a:p>
            <a:r>
              <a:rPr lang="en-US" altLang="en-US" sz="2400" dirty="0">
                <a:cs typeface="Tahoma" panose="020B0604030504040204" pitchFamily="34" charset="0"/>
              </a:rPr>
              <a:t>About sender</a:t>
            </a:r>
          </a:p>
          <a:p>
            <a:pPr lvl="1"/>
            <a:r>
              <a:rPr lang="en-US" altLang="en-US" dirty="0">
                <a:cs typeface="Tahoma" panose="020B0604030504040204" pitchFamily="34" charset="0"/>
              </a:rPr>
              <a:t>Who we are, independency</a:t>
            </a:r>
          </a:p>
          <a:p>
            <a:pPr lvl="1"/>
            <a:r>
              <a:rPr lang="en-US" altLang="en-US" dirty="0">
                <a:cs typeface="Tahoma" panose="020B0604030504040204" pitchFamily="34" charset="0"/>
              </a:rPr>
              <a:t>Contact</a:t>
            </a:r>
          </a:p>
          <a:p>
            <a:pPr>
              <a:buFontTx/>
              <a:buNone/>
            </a:pPr>
            <a:endParaRPr lang="th-TH" altLang="en-US" sz="2400" dirty="0">
              <a:cs typeface="Tahoma" panose="020B060403050404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066B66-1C70-4B2F-A9C8-FDE10B8331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953B6F2D-2BA2-43BA-9165-6508F31B8918}" type="slidenum">
              <a:rPr lang="th-TH" altLang="en-US" sz="1200">
                <a:latin typeface="Tahoma" panose="020B0604030504040204" pitchFamily="34" charset="0"/>
              </a:rPr>
              <a:pPr eaLnBrk="1" hangingPunct="1"/>
              <a:t>12</a:t>
            </a:fld>
            <a:endParaRPr lang="th-TH" altLang="en-US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244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84B5D5F9-0767-4B34-8CD5-87AA3EEAE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My style</a:t>
            </a:r>
            <a:endParaRPr lang="th-TH" altLang="en-US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F4E809EA-A9E3-4BDF-B8CA-9625112B7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>
                <a:cs typeface="Tahoma" panose="020B0604030504040204" pitchFamily="34" charset="0"/>
              </a:rPr>
              <a:t>บทความ </a:t>
            </a:r>
            <a:r>
              <a:rPr lang="en-US" altLang="en-US">
                <a:cs typeface="Tahoma" panose="020B0604030504040204" pitchFamily="34" charset="0"/>
              </a:rPr>
              <a:t>vs </a:t>
            </a:r>
            <a:r>
              <a:rPr lang="th-TH" altLang="en-US">
                <a:cs typeface="Tahoma" panose="020B0604030504040204" pitchFamily="34" charset="0"/>
              </a:rPr>
              <a:t>บทสัมภาษณ์ </a:t>
            </a:r>
          </a:p>
          <a:p>
            <a:r>
              <a:rPr lang="th-TH" altLang="en-US">
                <a:cs typeface="Tahoma" panose="020B0604030504040204" pitchFamily="34" charset="0"/>
              </a:rPr>
              <a:t>ข้อมูล ตัวเลข </a:t>
            </a:r>
          </a:p>
          <a:p>
            <a:r>
              <a:rPr lang="th-TH" altLang="en-US">
                <a:cs typeface="Tahoma" panose="020B0604030504040204" pitchFamily="34" charset="0"/>
              </a:rPr>
              <a:t>คำฮุคๆ น่าสนใจ</a:t>
            </a:r>
          </a:p>
          <a:p>
            <a:r>
              <a:rPr lang="th-TH" altLang="en-US">
                <a:cs typeface="Tahoma" panose="020B0604030504040204" pitchFamily="34" charset="0"/>
              </a:rPr>
              <a:t>คำเหล่านี้ น่าเบื่อ ควรเลี่ยง นัยสำคัญทางสถิติ, ระเบียบวิธี, ตัวเลขมากๆ   </a:t>
            </a:r>
          </a:p>
          <a:p>
            <a:r>
              <a:rPr lang="th-TH" altLang="en-US">
                <a:cs typeface="Tahoma" panose="020B0604030504040204" pitchFamily="34" charset="0"/>
              </a:rPr>
              <a:t>คำเหล่านี้ อาจจะช่วย ให้ดูดี (กรณีงานวิจัย) </a:t>
            </a:r>
          </a:p>
          <a:p>
            <a:pPr lvl="1"/>
            <a:r>
              <a:rPr lang="th-TH" altLang="en-US" sz="2800">
                <a:cs typeface="Tahoma" panose="020B0604030504040204" pitchFamily="34" charset="0"/>
              </a:rPr>
              <a:t>จำนวนตัวอย่าง...จาก...จังหวัด</a:t>
            </a:r>
          </a:p>
          <a:p>
            <a:pPr lvl="1"/>
            <a:r>
              <a:rPr lang="th-TH" altLang="en-US" sz="2800">
                <a:cs typeface="Tahoma" panose="020B0604030504040204" pitchFamily="34" charset="0"/>
              </a:rPr>
              <a:t>สอดคล้องกับงานอื่นๆ...</a:t>
            </a:r>
          </a:p>
          <a:p>
            <a:pPr lvl="1"/>
            <a:r>
              <a:rPr lang="th-TH" altLang="en-US" sz="2800">
                <a:cs typeface="Tahoma" panose="020B0604030504040204" pitchFamily="34" charset="0"/>
              </a:rPr>
              <a:t>ข้อมูลวิชาการ งานวิจัย หลักฐานทางวิชาการ</a:t>
            </a:r>
          </a:p>
          <a:p>
            <a:pPr lvl="1"/>
            <a:r>
              <a:rPr lang="th-TH" altLang="en-US" sz="2800">
                <a:cs typeface="Tahoma" panose="020B0604030504040204" pitchFamily="34" charset="0"/>
              </a:rPr>
              <a:t>ทศนิยม (ในจุดที่จำเป็น)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629D6F-4CC2-4463-8728-2D7EFE7C3D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C4250215-C7B0-4F0D-B6B3-4AF2B55055E3}" type="slidenum">
              <a:rPr lang="th-TH" altLang="en-US" sz="1200">
                <a:latin typeface="Tahoma" panose="020B0604030504040204" pitchFamily="34" charset="0"/>
              </a:rPr>
              <a:pPr eaLnBrk="1" hangingPunct="1"/>
              <a:t>13</a:t>
            </a:fld>
            <a:endParaRPr lang="th-TH" altLang="en-US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875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D14D54F6-370B-4335-B622-1C68558F9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874" y="164521"/>
            <a:ext cx="3732716" cy="7524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en-US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Check boxes 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0312DB1E-9996-4C79-91F2-934453FE2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515" y="1022926"/>
            <a:ext cx="6160654" cy="56134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do we really want?</a:t>
            </a:r>
          </a:p>
          <a:p>
            <a:pPr marL="914400" lvl="1" indent="-514350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Information </a:t>
            </a:r>
          </a:p>
          <a:p>
            <a:pPr marL="914400" lvl="1" indent="-514350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Advocacy 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do they really need (to know)?</a:t>
            </a:r>
          </a:p>
          <a:p>
            <a:pPr marL="914400" lvl="1" indent="-514350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Who are they?  Primary/secondary/tertiary</a:t>
            </a:r>
          </a:p>
          <a:p>
            <a:pPr marL="914400" lvl="1" indent="-514350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messages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to best tell them? </a:t>
            </a:r>
          </a:p>
          <a:p>
            <a:pPr marL="914400" lvl="1" indent="-514350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Format</a:t>
            </a:r>
          </a:p>
          <a:p>
            <a:pPr marL="914400" lvl="1" indent="-514350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Single or multiple  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Who is the best information source(s)?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do we know if it work?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D1DE31-816C-41B7-AF0A-04B73466CE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76FB9C3F-02AC-464C-A752-61EF67C33FB7}" type="slidenum">
              <a:rPr lang="th-TH" altLang="en-US" sz="1200">
                <a:latin typeface="Tahoma" panose="020B0604030504040204" pitchFamily="34" charset="0"/>
              </a:rPr>
              <a:pPr eaLnBrk="1" hangingPunct="1"/>
              <a:t>14</a:t>
            </a:fld>
            <a:endParaRPr lang="th-TH" altLang="en-US" sz="1200">
              <a:latin typeface="Tahoma" panose="020B060403050404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6A65B8E-B941-4E3B-A42A-3743CF147B74}"/>
              </a:ext>
            </a:extLst>
          </p:cNvPr>
          <p:cNvSpPr txBox="1">
            <a:spLocks/>
          </p:cNvSpPr>
          <p:nvPr/>
        </p:nvSpPr>
        <p:spPr>
          <a:xfrm>
            <a:off x="6530109" y="1039090"/>
            <a:ext cx="5495638" cy="38303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the messages clear?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the message well arranged? 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the message well referenced/echoed?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the message exaggerated?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any part be cut off? 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any part be highlighted? 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Publishing technique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Dissemination technique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6DAF7B-BD50-48A3-9384-7E7F4450F745}"/>
              </a:ext>
            </a:extLst>
          </p:cNvPr>
          <p:cNvSpPr txBox="1">
            <a:spLocks/>
          </p:cNvSpPr>
          <p:nvPr/>
        </p:nvSpPr>
        <p:spPr>
          <a:xfrm>
            <a:off x="262515" y="136525"/>
            <a:ext cx="1638732" cy="7524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Before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0606DAD-E202-4D9C-A267-6498616B81F0}"/>
              </a:ext>
            </a:extLst>
          </p:cNvPr>
          <p:cNvSpPr txBox="1">
            <a:spLocks/>
          </p:cNvSpPr>
          <p:nvPr/>
        </p:nvSpPr>
        <p:spPr>
          <a:xfrm>
            <a:off x="8654473" y="164520"/>
            <a:ext cx="3275012" cy="7524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During &amp; After</a:t>
            </a:r>
          </a:p>
        </p:txBody>
      </p:sp>
    </p:spTree>
    <p:extLst>
      <p:ext uri="{BB962C8B-B14F-4D97-AF65-F5344CB8AC3E}">
        <p14:creationId xmlns:p14="http://schemas.microsoft.com/office/powerpoint/2010/main" val="2939810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1D443A71-D113-43FB-A467-9430B24A9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Common pitfalls 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EFA6A6BE-6704-4D6C-B5FD-E5083CF0A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Autofit/>
          </a:bodyPr>
          <a:lstStyle/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Poor advocacy/communication strategy: </a:t>
            </a:r>
            <a:r>
              <a:rPr lang="en-US" alt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inc.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wrong channels   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Communication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Over-claimed recommendations &amp; Over-conclusion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Too many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Mis-interpreted 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Too ambitious vs too vague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Meaningless, low policy implication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Unclear, puzzling, too conditional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Unreadable, Stat lover, wrong language 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without reference</a:t>
            </a:r>
          </a:p>
          <a:p>
            <a:pPr lvl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Fragmented / contradicted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4859D7-8A18-4A22-8167-7E2F6D67BD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7CCBFD4A-907C-45F9-B822-3F99278641FD}" type="slidenum">
              <a:rPr lang="th-TH" altLang="en-US" sz="1200">
                <a:latin typeface="Tahoma" panose="020B0604030504040204" pitchFamily="34" charset="0"/>
              </a:rPr>
              <a:pPr eaLnBrk="1" hangingPunct="1"/>
              <a:t>15</a:t>
            </a:fld>
            <a:endParaRPr lang="th-TH" altLang="en-US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979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3B047-CE5C-466F-936D-6498A6221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Case study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B5A7E-6BC2-4B23-B5F8-2D27CE0FB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30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10B9F22E-4E4D-48BC-8722-D3D0A197D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54A4717A-3A9A-4582-AAD3-079AE7CC9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r>
              <a:rPr lang="th-TH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การโฆษณาเครื่องดื่มแอลกอฮอล์มีผลต่อพฤติกรรมการบริโภคเครื่องดื่มแอลกอฮอล์ของเยาวชน  การรับรู้โฆษณามากขึ้นมีความสัมพันธ์กับการเริ่มต้นดื่มของเยาวชน  และการปริมาณการบริโภคในเยาวชนที่ดื่มอยู่แล้ว จากการศึกษาของสถาบัน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Institute for Alcohol Study (IAS) (2004) </a:t>
            </a:r>
            <a:r>
              <a:rPr lang="th-TH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กล่าวว่า การโฆษณาสร้างความรู้สึกให้ผู้รับสารเห็นว่าการดื่มเครื่องดื่มแอลกอฮอล์เป็นเรื่องธรรมดาในสังคม และการสื่อสารในลักษณะด้านเชิงบวกของการดื่ม เช่นความสนุกสนาน แรงดึงดูดทางเพศ ความมีรสนิยม และไม่มีโทษภัย ของการดื่ม มีผลต่อเจตคติและแนวโน้มนำไปสู่การดื่มจัด และมีผลชัดเจนต่อเยาวชนที่นิยมชมชอบโฆษณาเครื่องดื่มแอลกอฮอล์ แม้อายุจะไม่ถึงวัยที่จะซื้อและดื่มได้ตามกฎหมาย นอกจากนั้นยังพบความสัมพันธ์อย่างชัดเจนระหว่างค่าใช้จ่ายในการโฆษณาเครื่องดื่มแอลกอฮอล์ (ข้อมูลจากของ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World Advertising Research Center) </a:t>
            </a:r>
            <a:r>
              <a:rPr lang="th-TH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พบว่า ค่าใช้จ่ายในการโฆษณาเครื่องดื่มแอลกอฮอล์มีความสัมพันธ์อย่างชัดเจนกับปริมาณการดื่มต่อสัปดาห์ของเยาวชนอายุ 11-15ปี ในประเทศอังกฤษระหว่างปี ค.ศ.1992-2000 </a:t>
            </a:r>
            <a:endParaRPr lang="en-US" alt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</a:pPr>
            <a:endParaRPr lang="en-US" alt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FEA7A-6972-4700-925C-CD6B319491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7B6BDF11-5AE8-4E81-B83D-19298A94D9BE}" type="slidenum">
              <a:rPr lang="th-TH" altLang="en-US" sz="1200">
                <a:latin typeface="Tahoma" panose="020B0604030504040204" pitchFamily="34" charset="0"/>
              </a:rPr>
              <a:pPr eaLnBrk="1" hangingPunct="1"/>
              <a:t>17</a:t>
            </a:fld>
            <a:endParaRPr lang="th-TH" altLang="en-US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934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B7B26C29-AB1B-45FD-8A93-90AFB1FDB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14B6D7FF-EB68-4FF3-88F2-9B9291A0C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418" y="1354571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r>
              <a:rPr lang="th-TH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การที่มีกฎหมายออกมาว่าห้ามบริษัทเครื่องดื่มแอลกอฮอล์ติดป้ายโฆษณาในลักษณะชวนให้ดื่ม   บริษัทเครื่องดื่มแอลกอฮอล์ก็หาทางเลี่ยงกฎหมายโดยเปลี่ยนเป็นติดป้ายโฆษณาในลักษณะเตือนว่าการดื่มสุราเป็นอันตราย   ให้เลิกดื่ม  หรือติดป้ายโฆษณาในลักษณะเชิญชวนเข้าร่วมกิจกรรมเกี่ยวกับพระพุทธศาสนา    เชิญชวนเข้าร่วมกิจกรรมประเพณีไทย   เทิดทูนสถาบันพระมหากษัตริย์  แต่นั่นเป็นกลวิธีการโฆษณาแฝงที่หลบเลี่ยงกฏหมาย   เตือน  เช่นเตือนว่า...สุราเป็นเหตุให้ก่อมะเร็งได้....สุราเป็นเหตุทะเลาะวิวาทและอาชญากรรมได้....เบียร์เป็นเหตุให้พิการและเสียชีวิตได้....ขับขี่ใส่ใจ  ห่วงใยคนรอบข้าง...  แต่การขึ้นป้ายเตือนนั้นมีการโฆษณาชวนให้ดื่มแฝงเร้นอยู่ด้วย   เช่น แกรนด์  คุณก็ยิ่งใหญ่ได้ถ้าลงมือทำ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ยอด   ขาย   อันดับ 1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กล้าคิดกล้าทำ  ฯลฯ</a:t>
            </a:r>
            <a:endParaRPr lang="en-US" alt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r>
              <a:rPr lang="th-TH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จะเห็นว่าบางโฆษณาเป็นเสมือนเป็นการโฆษณาให้ร้ายตนเอง  แต่แท้จริงแล้วแฝงเร้นไปด้วยการตลาดที่ต้องการให้แบรนด์หรือตราสินค้าเข้าไปอยู่ในความจดจำของผู้บริโภค  ดังนั้นกิจกรรมที่แสดงความรับผิดชอบต่อสังคม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(CSR) </a:t>
            </a:r>
            <a:r>
              <a:rPr lang="th-TH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ของธุรกิจสินค้าแอลกอฮอล์-จริงๆแล้วเป็นไปเพื่อส่งเสริมการขายมากกว่า    เป็นกลวิธีหลอกลวงประชาชน  โดยที่ทำให้ประชาชนรู้สึกดีต่อบริษัท   ทำให้เกิดความจงรักภักดีในตราสินค้านั้นๆ   เมื่อประชาชนสนับสนุน    ก็เปรียบเสมือนยอมให้บริษัทนั้นๆดำเนินธุรกิจอยู่ในสังคมได้โดยชอบธรรม </a:t>
            </a:r>
            <a:endParaRPr lang="en-US" alt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</a:pPr>
            <a:endParaRPr lang="en-US" alt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</a:pPr>
            <a:endParaRPr lang="en-US" alt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4F1030-A9A8-4C01-B943-F49D40DE9B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860AE1A3-E0A8-4FB3-834F-AE306CA59D23}" type="slidenum">
              <a:rPr lang="th-TH" altLang="en-US" sz="1200">
                <a:latin typeface="Tahoma" panose="020B0604030504040204" pitchFamily="34" charset="0"/>
              </a:rPr>
              <a:pPr eaLnBrk="1" hangingPunct="1"/>
              <a:t>18</a:t>
            </a:fld>
            <a:endParaRPr lang="th-TH" altLang="en-US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611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Content Placeholder 2">
            <a:extLst>
              <a:ext uri="{FF2B5EF4-FFF2-40B4-BE49-F238E27FC236}">
                <a16:creationId xmlns:a16="http://schemas.microsoft.com/office/drawing/2014/main" id="{B648DAF7-54C9-4833-8A41-C7FB61CD6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000">
                <a:cs typeface="Tahoma" panose="020B0604030504040204" pitchFamily="34" charset="0"/>
              </a:rPr>
              <a:t>		</a:t>
            </a:r>
            <a:r>
              <a:rPr lang="th-TH" altLang="en-US" sz="2000">
                <a:cs typeface="Tahoma" panose="020B0604030504040204" pitchFamily="34" charset="0"/>
              </a:rPr>
              <a:t>การตัดสินใจดื่มหรือไม่ดื่มอาจมีสามกรณีคือ กรณีที่หนึ่ง จะไม่ดื่มเพราะไม่อยากเสี่ยงกับผลที่จะตามมา กรณีที่สองคือ จะดื่มเพราะคิดว่าตนเองรับมือกับความเสี่ยงได้ เช่น จะใช้ยาแก้เมา คิดว่าจะดื่มแต่น้อย คิดว่าจะไม่ไปเรียนหรือไม่ไปทำงานอยู่แล้วในวันรุ่งขึ้น ฯลฯ และกรณีที่สามคือ จะไปดื่มเพราะไม่สามารถต้านทานผลที่จะตามมาได้ เช่น ไม่กล้าขัดเพื่อนเพราะกลัวการถูกเพื่อนทอดทิ้ง  ทนการถูกเพื่อนล้อเรื่องไม่ดื่มไม่ได้ ฯลฯ</a:t>
            </a:r>
            <a:endParaRPr lang="en-US" altLang="en-US" sz="2000">
              <a:cs typeface="Tahoma" panose="020B0604030504040204" pitchFamily="34" charset="0"/>
            </a:endParaRPr>
          </a:p>
          <a:p>
            <a:pPr>
              <a:buFontTx/>
              <a:buNone/>
            </a:pPr>
            <a:r>
              <a:rPr lang="th-TH" altLang="en-US" sz="2000">
                <a:cs typeface="Tahoma" panose="020B0604030504040204" pitchFamily="34" charset="0"/>
              </a:rPr>
              <a:t>		เหตุที่ดื่มเกินความตั้งใจไว้คือการประเมินความเสี่ยงที่ต่ำ โดยส่วนใหญ่จะมองว่าตนเองไม่ติดเหล้า แต่ติดบรรยากาศระหว่างการดื่มมากกว่าติดสุรา และการไม่มีประสบการณ์ตรงเกี่ยวกับอันตรายทำให้กลุ่มผู้ดื่มขาดการตระหนักถึงอันตราย    ส่วนผู้ดื่มอายุน้อย มีความเชื่อว่า ตนเองยังอายุน้อย ยังสุขภาพแข็งแรง ร่างกายยังรับไหวกับการดื่มสุรา </a:t>
            </a:r>
            <a:r>
              <a:rPr lang="th-TH" altLang="en-US" sz="2000" b="1">
                <a:cs typeface="Tahoma" panose="020B0604030504040204" pitchFamily="34" charset="0"/>
              </a:rPr>
              <a:t>  </a:t>
            </a:r>
            <a:endParaRPr lang="en-US" altLang="en-US" sz="2000">
              <a:cs typeface="Tahoma" panose="020B0604030504040204" pitchFamily="34" charset="0"/>
            </a:endParaRPr>
          </a:p>
          <a:p>
            <a:pPr>
              <a:buFontTx/>
              <a:buNone/>
            </a:pPr>
            <a:endParaRPr lang="en-US" altLang="en-US" sz="2000">
              <a:cs typeface="Tahom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942F59-3D9E-4256-B6DB-E7BB061804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207F45C6-1731-4B81-A289-CCADDC61C529}" type="slidenum">
              <a:rPr lang="th-TH" altLang="en-US" sz="1200">
                <a:latin typeface="Tahoma" panose="020B0604030504040204" pitchFamily="34" charset="0"/>
              </a:rPr>
              <a:pPr eaLnBrk="1" hangingPunct="1"/>
              <a:t>19</a:t>
            </a:fld>
            <a:endParaRPr lang="th-TH" altLang="en-US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268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93FA6-3EBF-4D6A-BCA1-6491D3565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655" y="82809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b="1" i="1" dirty="0"/>
              <a:t>I hear and I forget, </a:t>
            </a:r>
          </a:p>
          <a:p>
            <a:pPr marL="0" indent="0">
              <a:buNone/>
            </a:pPr>
            <a:r>
              <a:rPr lang="en-US" sz="3600" b="1" i="1" dirty="0"/>
              <a:t>I see and I remember, </a:t>
            </a:r>
          </a:p>
          <a:p>
            <a:pPr marL="0" indent="0">
              <a:buNone/>
            </a:pPr>
            <a:r>
              <a:rPr lang="en-US" sz="3600" b="1" i="1" dirty="0"/>
              <a:t>I do and I understand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Confucious</a:t>
            </a: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591773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217F0E6B-78EF-442A-9820-3251354CB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>
                <a:cs typeface="Tahoma" panose="020B0604030504040204" pitchFamily="34" charset="0"/>
              </a:rPr>
              <a:t>		</a:t>
            </a:r>
            <a:r>
              <a:rPr lang="th-TH" altLang="en-US">
                <a:cs typeface="Tahoma" panose="020B0604030504040204" pitchFamily="34" charset="0"/>
              </a:rPr>
              <a:t>จากงานวิจัยบางงานวิจัยบอกว่า ความรู้เรื่องพิษภัยแอลกอฮอล์ มีผลทำให้บุคคลดื่มน้อยลงหรือเลิกดื่ม   แต่บางงานวิจัยบอกว่าถึงแม้บุคคลจะมีความรู้เรื่องพิษภัยแอลกอฮอล์แต่ก็ยังดื่มอยู่ </a:t>
            </a:r>
            <a:endParaRPr lang="en-US" altLang="en-US">
              <a:cs typeface="Tahoma" panose="020B0604030504040204" pitchFamily="34" charset="0"/>
            </a:endParaRPr>
          </a:p>
          <a:p>
            <a:endParaRPr lang="en-US" altLang="en-US">
              <a:cs typeface="Tahom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3843C3-B522-4410-A82C-C874C24361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E4B3991A-A2B8-4E26-BA63-28DF5A4D2835}" type="slidenum">
              <a:rPr lang="th-TH" altLang="en-US" sz="1200">
                <a:latin typeface="Tahoma" panose="020B0604030504040204" pitchFamily="34" charset="0"/>
              </a:rPr>
              <a:pPr eaLnBrk="1" hangingPunct="1"/>
              <a:t>20</a:t>
            </a:fld>
            <a:endParaRPr lang="th-TH" altLang="en-US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355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4419E806-FAE2-42D8-B482-9159DBE82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253" y="596179"/>
            <a:ext cx="11037455" cy="5111750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มาณี ไชยธีรานุวัฒศิริ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(2549)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ทำการศึกษาเรื่อง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พฤติกรรมการบริโภคเครื่องดื่มแอลกอฮอล์ของคนไทย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โดยใช้วิธีการสนทนากับกลุ่มตัวอย่าง (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Focus group)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ซึ่งเป็นประชาชนกลุ่มวัยรุ่นอายุ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18-25 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ปี และกลุ่มวัยทำงานอายุ 25 ปีขึ้นไป อาศัยในเขตกรุงเทพฯ และต่างจังหวัด โดยปัจจุบันดื่มเครื่องดื่มแอลกอฮอล์หรือเคยมีประสบการณ์ในการดื่มมาก่อน รวม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110 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คน พบว่าการโฆษณาไม่มีผลในการดื่มหรือเลิกดื่ม เพราะการดื่มขึ้นอยู่กับเพื่อนและสังคมมากกว่า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กมลทิพย์  ขลังธรรมเนียมและคณะ(2550) ได้ศึกษาเรื่องเส้นทางการเข้าสู่น้ำเมาของเด็กวัยรุ่นในบริบทสังคมวัฒนธรรมอีสาน  กรณีศึกษาชุมชนชานเมืองจังหวัดขอนแก่นอีสาน  ซึ่งเป็นงานวิจัยเชิงคุณภาพ พบว่า สาเหตุประการหนึ่งที่ด็กวัยรุ่นมีเส้นทางการเข้าสู่น้ำเมาเนื่องมาจาก กลุ่มเพื่อน  เด็กวัยรุ่นเป็นวัยที่อยากรู้อยากลอง  เชื่อเพื่อน  มักถูกชักจูงให้ลองดื่ม  ด้วยวิธีการเชื้อเชิญ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เป็นเพื่อนกัน  ต้องดื่ม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ลองดื่ม  ดีนะ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  ท้าทาย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ไม่ดื่ม  อ่อน  ไม่กล้า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หรือข่มขู่  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ไม่ดื่มไม่รับเข้ากลุ่ม  ไม่ต้องเป็นเพื่อนกัน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ซึ่งเด็กไม่สามารถจะปฏิเสธเพื่อนได้  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กมลทิพย์  ขลังธรรมเนียมและคณะ(2550) ได้ศึกษาเรื่องเส้นทางการเข้าสู่น้ำเมาของเด็กวัยรุ่นในบริบทสังคมวัฒนธรรมอีสาน  กรณีศึกษาชุมชนชานเมืองจังหวัดขอนแก่นอีสาน  ซึ่งเป็นงานวิจัยเชิงคุณภาพ พบว่า สาเหตุหลักเด็กวัยรุ่นมีเส้นทางการเข้าสู่น้ำเมาจากตัวเด็กเอง  กลุ่มเพื่อนและครอบครัว  เด็กวัยรุ่นเป็นวัยที่อยากรู้อยากลอง  เชื่อเพื่อน  มักถูกชักจูงให้ลองดื่ม  ด้วยวิธีการเชื้อเชิญ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เป็นเพื่อนกัน  ต้องดื่ม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ลองดื่ม  ดีนะ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  ท้าทาย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ไม่ดื่ม  อ่อน  ไม่กล้า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หรือข่มขู่  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ไม่ดื่มไม่รับเข้ากลุ่ม  ไม่ต้องเป็นเพื่อนกัน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ซึ่งเด็กไม่สามารถจะปฏิเสธเพื่อนได้  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ปรพร  แซ่ห่าน(2550) ได้ศึกษาเรื่องพฤติกรรมการดื่มสุราของนักเรียนระดับชั้นมัธยมศึกษาตอนต้น  กรณีศึกษาโรงเรียนรัฐบาลในระดับอำเภอของประเทศไทย   กลุ่มตัวอย่างที่ใช้ศึกษาคือนักเรียนมัธยมต้น โรงเรียนโนนกอกวิทยา  จังหวัดชัยภูมิ  จำนวน 231 คน  พบว่า สาเหตุส่วนใหญ่ที่นักเรียนยังคงดื่มอยู่ในปัจจุบันคือเพื่อนชวน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</a:pP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สิริรัฐ  สุกันธาและคณะ(2550)ได้ทำการศึกษาพฤติกรรมการบริโภคเครื่องดื่มแอลกอฮอล์ของประชาชนในจังหวัดเชียงใหม่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กับกลุ่มตัวอย่าง 300  คน พบว่า  บุคคลเริ่มดื่มประมาณอายุ 18 ปีและส่วนใหญ่ยังดื่มต่อเนื่องมาจนถึงปัจจุบัน การเข้าสังคมและการสังสรรค์เป็นเหตุผลของการดื่มครั้งแรกและเป็นสิ่งจูงใจของการเริ่มดื่มในปัจจุบันมากที่สุด  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</a:pP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7728B9-98F0-40B5-AD9A-32AABC4340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37D14BFB-B26F-4998-B0E5-7DFBDD98DD60}" type="slidenum">
              <a:rPr lang="th-TH" altLang="en-US" sz="1200">
                <a:latin typeface="Tahoma" panose="020B0604030504040204" pitchFamily="34" charset="0"/>
              </a:rPr>
              <a:pPr eaLnBrk="1" hangingPunct="1"/>
              <a:t>21</a:t>
            </a:fld>
            <a:endParaRPr lang="th-TH" altLang="en-US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6320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0AD1ECB5-4507-4ACD-A80A-E133C1754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545" y="726498"/>
            <a:ext cx="10515600" cy="562985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คะแนนเฉลี่ยความเจ็บปวดภายในกลุ่มก่อนและหลังการทดลอง การประเมินลักษณะความปวด พบว่า กลุ่มที่ใช้เทคนิคการหายใจและการนวดก้นกบมีลักษณะความปวดก่อนและหลังการทดลอง ไม่แตกต่างกันอย่างมีนัยสำคัญทางสถิติที่ระดับ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.05 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กลุ่มที่ได้รับการบรรเทาปวดโดยการลูบหน้าท้องมีลักษณะความปวดก่อนและหลังการทดลองแตกต่างกันอย่างมีนัยสำคัญทางสถิติที่ระดับ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.05  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การประเมินด้วยมาตรวัดความปวดเปรียบเทียบด้วยสายตา พบว่า กลุ่มที่ใช้เทคนิคหายใจและการนวดก้นกบ มีคะแนนเฉลี่ยความเจ็บปวดก่อนและหลังการทดลองแตกต่างกันอย่างมีนัยสำคัญทางสถิติที่ระดับ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.01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ส่วนกลุ่มที่ใช้การบรรเทาความเจ็บปวดโดยการลูบหน้าท้องมีคะแนนเฉลี่ยความเจ็บปวดก่อนและหลังการทดลอง ไม่แตกต่างกันอย่างมีนัยสำคัญทางสถิติที่ระดับ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.05   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และการประเมินระดับอาการปวดในขณะถูกประเมิน พบว่า ทั้ง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กลุ่ม มีคะแนนเฉลี่ยความเจ็บปวดก่อนและหลังการทดลอง ไม่แตกต่างกันอย่างมีนัยสำคัญทางสถิติที่ระดับ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.05</a:t>
            </a:r>
          </a:p>
          <a:p>
            <a:pPr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คะแนนเฉลี่ยความเจ็บปวดระหว่างกลุ่มก่อนและหลังการทดลอง</a:t>
            </a:r>
            <a:r>
              <a:rPr lang="th-TH" altLang="en-US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จากแบบประเมินความเจ็บปวดทั้ง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 พบว่า</a:t>
            </a:r>
            <a:r>
              <a:rPr lang="th-TH" altLang="en-US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ก่อนและหลังทดลองทั้ง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กลุ่ม ไม่มีความแตกต่างกันอย่างมีนัยสำคัญทางสถิติที่ระดับ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.05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สัดส่วนมารดาที่มีความเจ็บปวดลดลงหลังการทดลอง โดยประเมินลักษณะความปวดและระดับอาการปวดในขณะถูกประเมิน  พบว่า ทั้ง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กลุ่มมีสัดส่วนมารดาที่มีความเจ็บปวดลดลงไม่แตกต่างกันอย่างมีนัยสำคัญทางสถิติที่ระดับ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.05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ส่วนการประเมินด้วยมาตรวัดความปวดเปรียบเทียบด้วยสายตา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ทั้ง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กลุ่ม มีสัดส่วนมารดาที่มีความเจ็บปวดลดลงแตกต่างกันอย่างมีนัยสำคัญที่ระดับ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.01 </a:t>
            </a:r>
          </a:p>
          <a:p>
            <a:pPr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ค่าเฉลี่ยความพึงพอใจทั้ง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กลุ่ม มีความแตกต่างกันอย่างมีนัยสำคัญที่ระดับ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.05 </a:t>
            </a:r>
            <a:r>
              <a:rPr lang="th-TH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โดยพบว่า กลุ่มที่ได้รับการบรรเทาปวดโดยการลูบหน้าท้องและการนวดก้นกบ มีความแตกต่างกันอย่างมีนัยสำคัญทางสถิติ  ที่ระดับ </a:t>
            </a: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.05  </a:t>
            </a:r>
          </a:p>
          <a:p>
            <a:pPr>
              <a:buFontTx/>
              <a:buNone/>
            </a:pP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</a:pP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6AEC59-74FA-4F9B-A694-9F2D061C94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9F3D6620-EAB3-4843-8418-41A6BC015C55}" type="slidenum">
              <a:rPr lang="th-TH" altLang="en-US" sz="1200">
                <a:latin typeface="Tahoma" panose="020B0604030504040204" pitchFamily="34" charset="0"/>
              </a:rPr>
              <a:pPr eaLnBrk="1" hangingPunct="1"/>
              <a:t>22</a:t>
            </a:fld>
            <a:endParaRPr lang="th-TH" altLang="en-US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377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id="{709B9936-096C-4BFA-A826-60EC7F053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618" y="748868"/>
            <a:ext cx="11425382" cy="511175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altLang="en-US" sz="2400" dirty="0">
                <a:cs typeface="Tahoma" panose="020B0604030504040204" pitchFamily="34" charset="0"/>
              </a:rPr>
              <a:t>		</a:t>
            </a:r>
            <a:r>
              <a:rPr lang="th-TH" altLang="en-US" sz="2400" dirty="0">
                <a:cs typeface="Tahoma" panose="020B0604030504040204" pitchFamily="34" charset="0"/>
              </a:rPr>
              <a:t>เมื่อพิจารณาพฤติกรรมการดื่มสุราปี 2550 ในกลุ่มประชากรอายุ 15 ปีขึ้นไป เปรียบเทียบระหว่างจังหวัด พบว่า จังหวัดที่มีความชุกของผู้ที่ระบุว่าปกติเป็นคนดื่มเครื่องดื่มแอลกอฮอล์ สูงสุด 10 จังหวัด เป็นจังหวัดทางภาคเหนือ 7 จังหวัด และภาคตะวันออกเฉียงเหนือ 3 จังหวัด โดยจังหวัดที่มีความชุกของผู้ที่ระบุว่าดื่มปกติเป็นคนดื่มเครื่องแอลกอฮอล์ร้อยละ 40-54 ของประชากรทั้งจังหวัด และเมื่อพิจารณาภาพรวมรายจังหวัดทั่วประเทศโดยแบ่งตามความชุกการดื่ม 4 ระดับ เปรียบเทียบรายภาค พบว่า ภาคเหนือมีจังหวัดที่มีความชุกของการดื่มในระดับสูงมากที่สุดถึง 9 จังหวัด และจังหวัดที่มีความชุกสูงที่สุด คือ จังหวัดพะเยา และเมื่อวิเคราะห์พฤติกรรมการดื่มเป็นประจำทุกวันและเกือบทุกวัน พบว่า 10 จังหวัดแรกของประเทศที่มีความชุกสูงที่สุด เป็นจังหวัดทางภาคเหนือ 6 จังหวัด และภาคกลาง 4 จังหวัด โดยจังหวัดเหล่านี้มีผู้ดื่มเป็นประจำทุกวันหรือเกือบทุกวันประมาณร้อยละ 10-15 ของประชาชนทั้งจังหวัด เมื่อมองภาพรวมรายจังหวัดทั่วประเทศโดยแบ่งตามความชุกของพฤติกรรมการดื่มเป็นประจำทุกวันหรือเกือบทุกวันออกเป็น 4 ระดับ เปรียบเทียบระหว่างภาค พบว่า ภาคเหนือยังคงเป็นภาคที่มีความชุกของพฤติกรรมดังกล่าวในระดับสูง มากที่สุดถึง 9 จังหวัด และจังหวัดที่มีความชุกสูงสุด คือ จังหวัดแพร่ นอกจากนี้เมื่อวิเคราะห์การเกิดปัญหาจากการดื่มเครื่องดื่มแอลกอฮอล์อย่างน้อย 1 ปัญหา พบว่า จังหวัดที่มีความชุกสูงสุด 10 จังหวัดแรกของประเทศ มีจังหวัดทางภาคเหนือ 6 จังหวัด ภาคตะวันออกเฉียงเหนือ 2 จังหวัด และภาคกลาง 2 จังหวัด โดยที่จังหวัดที่มีปัญหาที่เกิดจากการดื่มเครื่องดื่มแอลกอฮอล์อย่างน้อย 1 ปัญหา ประมาณร้อยละ 22-32 ของประชากรในแต่ละจังหวัด และเมื่อมองภาพรวมรายจังหวัดทั่วประเทศโดยแบ่งตามความชุกของการมีปัญหาที่เกิดจากการดื่มเครื่องดื่มแอลกอฮอล์อย่างน้อย 1 ปัญหาออกเป็น 4 ระดับ เมื่อเปรียบเทียบระหว่างภาคพบว่า ภาคเหนือมีจังหวัดที่มีความชุกของการเกิดปัญหาที่เกิดจากการดื่มเครื่องดื่มแอลกอฮอล์ อย่างน้อย 1 ปัญหาในระดับสูง มากที่สุด 10 จังหวัด และจังหวัดที่มีความชุกสูงที่สุด คือ จังหวัดพะเยา </a:t>
            </a:r>
            <a:endParaRPr lang="en-US" altLang="en-US" sz="2400" dirty="0">
              <a:cs typeface="Tahoma" panose="020B0604030504040204" pitchFamily="34" charset="0"/>
            </a:endParaRPr>
          </a:p>
          <a:p>
            <a:pPr>
              <a:buFontTx/>
              <a:buNone/>
            </a:pPr>
            <a:endParaRPr lang="en-US" altLang="en-US" sz="2400" dirty="0">
              <a:cs typeface="Tahom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CDFD7-EB36-49D3-8BB3-C3FE2F8216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202A8ED6-7029-4F10-B5D4-3628D6FD26C1}" type="slidenum">
              <a:rPr lang="th-TH" altLang="en-US" sz="1200">
                <a:latin typeface="Tahoma" panose="020B0604030504040204" pitchFamily="34" charset="0"/>
              </a:rPr>
              <a:pPr eaLnBrk="1" hangingPunct="1"/>
              <a:t>23</a:t>
            </a:fld>
            <a:endParaRPr lang="th-TH" altLang="en-US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092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>
            <a:extLst>
              <a:ext uri="{FF2B5EF4-FFF2-40B4-BE49-F238E27FC236}">
                <a16:creationId xmlns:a16="http://schemas.microsoft.com/office/drawing/2014/main" id="{3D1917EC-7AEB-42C3-A0FB-91ABC888B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8 Key questions for advocacy plan</a:t>
            </a:r>
          </a:p>
        </p:txBody>
      </p:sp>
      <p:sp>
        <p:nvSpPr>
          <p:cNvPr id="5123" name="Content Placeholder 3">
            <a:extLst>
              <a:ext uri="{FF2B5EF4-FFF2-40B4-BE49-F238E27FC236}">
                <a16:creationId xmlns:a16="http://schemas.microsoft.com/office/drawing/2014/main" id="{82142787-AAE0-4B81-83B6-CF518D4C4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/>
              <a:t>What do we want? 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/>
              <a:t>Who can make it happen?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b="1">
                <a:solidFill>
                  <a:srgbClr val="FF0000"/>
                </a:solidFill>
              </a:rPr>
              <a:t>What do they need to hear? 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b="1">
                <a:solidFill>
                  <a:srgbClr val="FF0000"/>
                </a:solidFill>
              </a:rPr>
              <a:t>Who do they need to hear it from? 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b="1">
                <a:solidFill>
                  <a:srgbClr val="FF0000"/>
                </a:solidFill>
              </a:rPr>
              <a:t>How can we make sure they hear it? 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b="1">
                <a:solidFill>
                  <a:schemeClr val="tx1"/>
                </a:solidFill>
              </a:rPr>
              <a:t>What do we have? 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b="1">
                <a:solidFill>
                  <a:schemeClr val="tx1"/>
                </a:solidFill>
              </a:rPr>
              <a:t>What do we need? 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/>
              <a:t>How do we begin to take action? 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/>
              <a:t>How do we tell if it’s working?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532AFC-662F-4309-AB23-AA80D06F9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2152509C-5925-4EDF-AC36-E53A7D646003}" type="slidenum">
              <a:rPr lang="th-TH" altLang="en-US" sz="1200">
                <a:latin typeface="Tahoma" panose="020B0604030504040204" pitchFamily="34" charset="0"/>
              </a:rPr>
              <a:pPr eaLnBrk="1" hangingPunct="1"/>
              <a:t>3</a:t>
            </a:fld>
            <a:endParaRPr lang="th-TH" altLang="en-US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526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80282-F0CE-49E5-8F0E-C29D68E7B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127" y="193963"/>
            <a:ext cx="2620818" cy="2623128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Revisiting </a:t>
            </a:r>
            <a:br>
              <a:rPr lang="en-US" sz="2800" b="1" dirty="0"/>
            </a:br>
            <a:r>
              <a:rPr lang="en-US" sz="2800" b="1" dirty="0"/>
              <a:t>The world of </a:t>
            </a:r>
            <a:br>
              <a:rPr lang="en-US" sz="2800" b="1" dirty="0"/>
            </a:br>
            <a:r>
              <a:rPr lang="en-US" sz="2800" b="1" dirty="0"/>
              <a:t>alcohol policy </a:t>
            </a:r>
            <a:br>
              <a:rPr lang="en-US" sz="2800" b="1" dirty="0"/>
            </a:br>
            <a:r>
              <a:rPr lang="en-US" sz="2800" b="1" dirty="0"/>
              <a:t>research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6C4C758-E3AB-4644-9EA6-932CDBA9EE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932538"/>
              </p:ext>
            </p:extLst>
          </p:nvPr>
        </p:nvGraphicFramePr>
        <p:xfrm>
          <a:off x="3385124" y="92366"/>
          <a:ext cx="8723749" cy="667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4405">
                  <a:extLst>
                    <a:ext uri="{9D8B030D-6E8A-4147-A177-3AD203B41FA5}">
                      <a16:colId xmlns:a16="http://schemas.microsoft.com/office/drawing/2014/main" val="2337035563"/>
                    </a:ext>
                  </a:extLst>
                </a:gridCol>
                <a:gridCol w="3355635">
                  <a:extLst>
                    <a:ext uri="{9D8B030D-6E8A-4147-A177-3AD203B41FA5}">
                      <a16:colId xmlns:a16="http://schemas.microsoft.com/office/drawing/2014/main" val="1786391342"/>
                    </a:ext>
                  </a:extLst>
                </a:gridCol>
                <a:gridCol w="3583709">
                  <a:extLst>
                    <a:ext uri="{9D8B030D-6E8A-4147-A177-3AD203B41FA5}">
                      <a16:colId xmlns:a16="http://schemas.microsoft.com/office/drawing/2014/main" val="4242601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700" b="1" dirty="0"/>
                        <a:t>Problems 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Magnitude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Situations (X-cutting) 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405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Trends, Predictions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568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Distribution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473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Correlates and determinants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539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b="1" dirty="0"/>
                        <a:t>System &amp; process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Process (analysis of policy)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863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Stakeholders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451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System components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982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Context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12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b="1" dirty="0"/>
                        <a:t>Solution(s)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Impact/outcome/consequences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Net-Absolute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242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Relative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625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Comparative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62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Combinative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780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Distribution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946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Feasibility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Norms, precedence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939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Context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110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Negative consequences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172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Support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139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Counter arguments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53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295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635D2-C85F-43A4-AA48-0EE234E79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82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Communication</a:t>
            </a:r>
            <a:r>
              <a:rPr lang="en-US" dirty="0"/>
              <a:t>: Beyond report and publication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ED026-47FD-4F0C-AA20-37B331CDB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90793"/>
            <a:ext cx="10818091" cy="4676414"/>
          </a:xfrm>
        </p:spPr>
        <p:txBody>
          <a:bodyPr>
            <a:noAutofit/>
          </a:bodyPr>
          <a:lstStyle/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Main media: Broadcasting, printed, outdoor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Launch of research, reports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Press release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Events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Debates, interview    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 media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Paid advertisement 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Dedicated channels/group/media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Education &amp; information materials ---Infographic 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Report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Policy brief  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 events 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Face-to-face meeting  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Official publications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Social media VS Main media     </a:t>
            </a:r>
          </a:p>
        </p:txBody>
      </p:sp>
    </p:spTree>
    <p:extLst>
      <p:ext uri="{BB962C8B-B14F-4D97-AF65-F5344CB8AC3E}">
        <p14:creationId xmlns:p14="http://schemas.microsoft.com/office/powerpoint/2010/main" val="2455914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820A1A5D-B495-498A-9E77-5ADC045248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54313" y="2905126"/>
            <a:ext cx="7112000" cy="531813"/>
          </a:xfrm>
          <a:noFill/>
        </p:spPr>
        <p:txBody>
          <a:bodyPr vert="horz" lIns="0" tIns="0" rIns="0" bIns="0" rtlCol="0">
            <a:normAutofit/>
          </a:bodyPr>
          <a:lstStyle/>
          <a:p>
            <a:pPr marL="0" indent="0" algn="ctr" defTabSz="384175">
              <a:buClr>
                <a:srgbClr val="404040"/>
              </a:buClr>
              <a:buSzPct val="90000"/>
              <a:buNone/>
            </a:pPr>
            <a:r>
              <a:rPr lang="en-US" altLang="en-US" sz="2400">
                <a:solidFill>
                  <a:srgbClr val="FFFF00"/>
                </a:solidFill>
                <a:cs typeface="Tahoma" panose="020B0604030504040204" pitchFamily="34" charset="0"/>
              </a:rPr>
              <a:t> </a:t>
            </a:r>
            <a:endParaRPr lang="en-US" altLang="en-US" sz="2400">
              <a:cs typeface="Tahoma" panose="020B0604030504040204" pitchFamily="34" charset="0"/>
            </a:endParaRPr>
          </a:p>
        </p:txBody>
      </p:sp>
      <p:sp>
        <p:nvSpPr>
          <p:cNvPr id="6147" name="AutoShape 144">
            <a:extLst>
              <a:ext uri="{FF2B5EF4-FFF2-40B4-BE49-F238E27FC236}">
                <a16:creationId xmlns:a16="http://schemas.microsoft.com/office/drawing/2014/main" id="{C43D32B3-B6D4-4CC2-83CC-75C936467D2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646363" y="2046289"/>
            <a:ext cx="7224712" cy="2606675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2058" tIns="41029" rIns="82058" bIns="41029"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en-US" altLang="en-US" sz="24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48" name="TextBox 10">
            <a:extLst>
              <a:ext uri="{FF2B5EF4-FFF2-40B4-BE49-F238E27FC236}">
                <a16:creationId xmlns:a16="http://schemas.microsoft.com/office/drawing/2014/main" id="{B4243776-1C70-402C-9E99-D166F0FE1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0716"/>
            <a:ext cx="7669212" cy="650819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>
                <a:latin typeface="Tahoma" panose="020B0604030504040204" pitchFamily="34" charset="0"/>
                <a:cs typeface="Tahoma" panose="020B0604030504040204" pitchFamily="34" charset="0"/>
              </a:rPr>
              <a:t>Communication is process, not product! 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F03D528-88D3-4CE2-B4AA-1015F9ACF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012511"/>
              </p:ext>
            </p:extLst>
          </p:nvPr>
        </p:nvGraphicFramePr>
        <p:xfrm>
          <a:off x="1524000" y="1268413"/>
          <a:ext cx="9036050" cy="4632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5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2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8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3799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ahoma" pitchFamily="34" charset="0"/>
                          <a:cs typeface="Tahoma" pitchFamily="34" charset="0"/>
                        </a:rPr>
                        <a:t>Data</a:t>
                      </a:r>
                      <a:endParaRPr lang="th-TH" sz="2800" dirty="0">
                        <a:solidFill>
                          <a:srgbClr val="C00000"/>
                        </a:solidFill>
                      </a:endParaRPr>
                    </a:p>
                  </a:txBody>
                  <a:tcPr marL="91443" marR="91443" marT="45714" marB="45714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ahoma" pitchFamily="34" charset="0"/>
                          <a:cs typeface="Tahoma" pitchFamily="34" charset="0"/>
                        </a:rPr>
                        <a:t>Information</a:t>
                      </a:r>
                      <a:endParaRPr lang="en-US" sz="2400" dirty="0">
                        <a:solidFill>
                          <a:srgbClr val="C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endParaRPr lang="th-TH" sz="2800" dirty="0">
                        <a:solidFill>
                          <a:srgbClr val="C00000"/>
                        </a:solidFill>
                      </a:endParaRPr>
                    </a:p>
                  </a:txBody>
                  <a:tcPr marL="91443" marR="91443" marT="45714" marB="45714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ahoma" pitchFamily="34" charset="0"/>
                          <a:cs typeface="Tahoma" pitchFamily="34" charset="0"/>
                        </a:rPr>
                        <a:t>Messages</a:t>
                      </a:r>
                      <a:endParaRPr lang="th-TH" sz="2800" dirty="0">
                        <a:solidFill>
                          <a:srgbClr val="C00000"/>
                        </a:solidFill>
                      </a:endParaRPr>
                    </a:p>
                  </a:txBody>
                  <a:tcPr marL="91443" marR="91443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8526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Tahoma" pitchFamily="34" charset="0"/>
                          <a:cs typeface="Tahoma" pitchFamily="34" charset="0"/>
                        </a:rPr>
                        <a:t>1,000 cases</a:t>
                      </a:r>
                      <a:br>
                        <a:rPr lang="en-US" sz="2400" b="1" dirty="0"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lang="en-US" sz="2400" b="1" dirty="0">
                          <a:latin typeface="Tahoma" pitchFamily="34" charset="0"/>
                          <a:cs typeface="Tahoma" pitchFamily="34" charset="0"/>
                        </a:rPr>
                        <a:t>of suicide</a:t>
                      </a:r>
                      <a:endParaRPr lang="en-US" sz="2400" dirty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endParaRPr lang="th-TH" sz="2800" dirty="0"/>
                    </a:p>
                  </a:txBody>
                  <a:tcPr marL="91443" marR="91443" marT="45714" marB="45714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Tahoma" pitchFamily="34" charset="0"/>
                          <a:cs typeface="Tahoma" pitchFamily="34" charset="0"/>
                        </a:rPr>
                        <a:t>1,000 cases of suicide (50% more than last year)</a:t>
                      </a:r>
                      <a:endParaRPr lang="en-US" sz="2400" dirty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endParaRPr lang="th-TH" sz="2800" dirty="0"/>
                    </a:p>
                  </a:txBody>
                  <a:tcPr marL="91443" marR="91443" marT="45714" marB="45714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b="1" dirty="0">
                          <a:latin typeface="Tahoma" pitchFamily="34" charset="0"/>
                          <a:cs typeface="Tahoma" pitchFamily="34" charset="0"/>
                        </a:rPr>
                        <a:t>Mental health screening could halve suicide rate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b="1" dirty="0">
                          <a:latin typeface="Tahoma" pitchFamily="34" charset="0"/>
                          <a:cs typeface="Tahoma" pitchFamily="34" charset="0"/>
                        </a:rPr>
                        <a:t>Every </a:t>
                      </a:r>
                      <a:r>
                        <a:rPr lang="th-TH" sz="2400" b="1" dirty="0">
                          <a:latin typeface="Tahoma" pitchFamily="34" charset="0"/>
                          <a:cs typeface="Tahoma" pitchFamily="34" charset="0"/>
                        </a:rPr>
                        <a:t>รพสต </a:t>
                      </a:r>
                      <a:r>
                        <a:rPr lang="th-TH" sz="2400" b="1" baseline="0" dirty="0"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="1" baseline="0" dirty="0">
                          <a:latin typeface="Tahoma" pitchFamily="34" charset="0"/>
                          <a:cs typeface="Tahoma" pitchFamily="34" charset="0"/>
                        </a:rPr>
                        <a:t>can screen MH problems</a:t>
                      </a:r>
                      <a:endParaRPr lang="en-US" sz="2400" b="1" dirty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b="1" dirty="0">
                          <a:latin typeface="Tahoma" pitchFamily="34" charset="0"/>
                          <a:cs typeface="Tahoma" pitchFamily="34" charset="0"/>
                        </a:rPr>
                        <a:t>For every dollar</a:t>
                      </a:r>
                      <a:br>
                        <a:rPr lang="en-US" sz="2400" b="1" dirty="0"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lang="en-US" sz="2400" b="1" dirty="0">
                          <a:latin typeface="Tahoma" pitchFamily="34" charset="0"/>
                          <a:cs typeface="Tahoma" pitchFamily="34" charset="0"/>
                        </a:rPr>
                        <a:t>spent on mental health screening, $21 are saved in health-care costs</a:t>
                      </a:r>
                    </a:p>
                  </a:txBody>
                  <a:tcPr marL="91443" marR="91443"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163" name="TextBox 5">
            <a:extLst>
              <a:ext uri="{FF2B5EF4-FFF2-40B4-BE49-F238E27FC236}">
                <a16:creationId xmlns:a16="http://schemas.microsoft.com/office/drawing/2014/main" id="{0B1A0EE0-CA32-44DC-814F-CF28FA52B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889" y="6073776"/>
            <a:ext cx="7597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en-US"/>
              <a:t>Key message </a:t>
            </a:r>
            <a:r>
              <a:rPr lang="en-US" altLang="en-US" b="1"/>
              <a:t>VS</a:t>
            </a:r>
            <a:r>
              <a:rPr lang="en-US" altLang="en-US"/>
              <a:t>  Public campaign message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21771707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4">
            <a:extLst>
              <a:ext uri="{FF2B5EF4-FFF2-40B4-BE49-F238E27FC236}">
                <a16:creationId xmlns:a16="http://schemas.microsoft.com/office/drawing/2014/main" id="{14EE4325-55D1-456F-911F-46A15CBE5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>
                <a:cs typeface="Tahoma" panose="020B0604030504040204" pitchFamily="34" charset="0"/>
              </a:rPr>
              <a:t>วัตถุประสงค์ของงานเขียนกับสื่อ</a:t>
            </a:r>
            <a:endParaRPr lang="en-US" altLang="en-US">
              <a:cs typeface="Tahoma" panose="020B0604030504040204" pitchFamily="34" charset="0"/>
            </a:endParaRPr>
          </a:p>
        </p:txBody>
      </p:sp>
      <p:sp>
        <p:nvSpPr>
          <p:cNvPr id="13315" name="Content Placeholder 5">
            <a:extLst>
              <a:ext uri="{FF2B5EF4-FFF2-40B4-BE49-F238E27FC236}">
                <a16:creationId xmlns:a16="http://schemas.microsoft.com/office/drawing/2014/main" id="{4EE88C43-E196-4378-978E-22E694EA5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sz="2400">
                <a:cs typeface="Tahoma" panose="020B0604030504040204" pitchFamily="34" charset="0"/>
              </a:rPr>
              <a:t>ให้ความรู้ </a:t>
            </a:r>
            <a:r>
              <a:rPr lang="en-US" altLang="en-US" sz="2400">
                <a:cs typeface="Tahoma" panose="020B0604030504040204" pitchFamily="34" charset="0"/>
              </a:rPr>
              <a:t>content</a:t>
            </a:r>
            <a:r>
              <a:rPr lang="th-TH" altLang="en-US" sz="2400">
                <a:cs typeface="Tahoma" panose="020B0604030504040204" pitchFamily="34" charset="0"/>
              </a:rPr>
              <a:t> </a:t>
            </a:r>
            <a:r>
              <a:rPr lang="en-US" altLang="en-US" sz="2400">
                <a:cs typeface="Tahoma" panose="020B0604030504040204" pitchFamily="34" charset="0"/>
              </a:rPr>
              <a:t>= public education  </a:t>
            </a:r>
            <a:endParaRPr lang="th-TH" altLang="en-US" sz="2400">
              <a:cs typeface="Tahoma" panose="020B0604030504040204" pitchFamily="34" charset="0"/>
            </a:endParaRPr>
          </a:p>
          <a:p>
            <a:r>
              <a:rPr lang="th-TH" altLang="en-US" sz="2400">
                <a:cs typeface="Tahoma" panose="020B0604030504040204" pitchFamily="34" charset="0"/>
              </a:rPr>
              <a:t>ให้ข้อมูล </a:t>
            </a:r>
            <a:r>
              <a:rPr lang="en-US" altLang="en-US" sz="2400">
                <a:cs typeface="Tahoma" panose="020B0604030504040204" pitchFamily="34" charset="0"/>
              </a:rPr>
              <a:t>event</a:t>
            </a:r>
            <a:endParaRPr lang="th-TH" altLang="en-US" sz="2400">
              <a:cs typeface="Tahoma" panose="020B0604030504040204" pitchFamily="34" charset="0"/>
            </a:endParaRPr>
          </a:p>
          <a:p>
            <a:pPr lvl="1"/>
            <a:r>
              <a:rPr lang="th-TH" altLang="en-US" sz="2000">
                <a:cs typeface="Tahoma" panose="020B0604030504040204" pitchFamily="34" charset="0"/>
              </a:rPr>
              <a:t>ก่อน</a:t>
            </a:r>
          </a:p>
          <a:p>
            <a:pPr lvl="1"/>
            <a:r>
              <a:rPr lang="th-TH" altLang="en-US" sz="2000">
                <a:cs typeface="Tahoma" panose="020B0604030504040204" pitchFamily="34" charset="0"/>
              </a:rPr>
              <a:t>หลัง</a:t>
            </a:r>
            <a:endParaRPr lang="en-US" altLang="en-US" sz="2000">
              <a:cs typeface="Tahoma" panose="020B0604030504040204" pitchFamily="34" charset="0"/>
            </a:endParaRPr>
          </a:p>
          <a:p>
            <a:r>
              <a:rPr lang="th-TH" altLang="en-US" sz="2400">
                <a:cs typeface="Tahoma" panose="020B0604030504040204" pitchFamily="34" charset="0"/>
              </a:rPr>
              <a:t>ใช้ผลักกระบวนการ</a:t>
            </a:r>
          </a:p>
          <a:p>
            <a:pPr lvl="1"/>
            <a:r>
              <a:rPr lang="en-US" altLang="en-US" sz="2000">
                <a:cs typeface="Tahoma" panose="020B0604030504040204" pitchFamily="34" charset="0"/>
              </a:rPr>
              <a:t>Agenda setting</a:t>
            </a:r>
          </a:p>
          <a:p>
            <a:pPr lvl="1"/>
            <a:r>
              <a:rPr lang="en-US" altLang="en-US" sz="2000">
                <a:cs typeface="Tahoma" panose="020B0604030504040204" pitchFamily="34" charset="0"/>
              </a:rPr>
              <a:t>Formulation</a:t>
            </a:r>
          </a:p>
          <a:p>
            <a:pPr lvl="1"/>
            <a:r>
              <a:rPr lang="en-US" altLang="en-US" sz="2000">
                <a:cs typeface="Tahoma" panose="020B0604030504040204" pitchFamily="34" charset="0"/>
              </a:rPr>
              <a:t>Implementation</a:t>
            </a:r>
          </a:p>
          <a:p>
            <a:pPr lvl="1"/>
            <a:r>
              <a:rPr lang="en-US" altLang="en-US" sz="2000">
                <a:cs typeface="Tahoma" panose="020B0604030504040204" pitchFamily="34" charset="0"/>
              </a:rPr>
              <a:t>Monitoring</a:t>
            </a:r>
          </a:p>
          <a:p>
            <a:r>
              <a:rPr lang="th-TH" altLang="en-US" sz="2400">
                <a:cs typeface="Tahoma" panose="020B0604030504040204" pitchFamily="34" charset="0"/>
              </a:rPr>
              <a:t>ใช้วิพากษ์ ผู้เล่น</a:t>
            </a:r>
            <a:endParaRPr lang="en-US" altLang="en-US" sz="2400">
              <a:cs typeface="Tahoma" panose="020B0604030504040204" pitchFamily="34" charset="0"/>
            </a:endParaRPr>
          </a:p>
          <a:p>
            <a:r>
              <a:rPr lang="th-TH" altLang="en-US" sz="2400">
                <a:cs typeface="Tahoma" panose="020B0604030504040204" pitchFamily="34" charset="0"/>
              </a:rPr>
              <a:t>ใช้สร้างกระแส สร้างชื่อ สร้างแรงสนับสนุน</a:t>
            </a:r>
            <a:endParaRPr lang="en-US" altLang="en-US" sz="2400">
              <a:cs typeface="Tahom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DB1B12-B4A1-440A-8368-A00195FE2C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F62AD8C5-10D9-4874-BBFB-184E0EBDEBFE}" type="slidenum">
              <a:rPr lang="th-TH" altLang="en-US" sz="1200">
                <a:latin typeface="Tahoma" panose="020B0604030504040204" pitchFamily="34" charset="0"/>
              </a:rPr>
              <a:pPr eaLnBrk="1" hangingPunct="1"/>
              <a:t>7</a:t>
            </a:fld>
            <a:endParaRPr lang="th-TH" altLang="en-US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812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26D0AF11-34B8-490E-A9C1-1D0106286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>
                <a:cs typeface="Tahoma" panose="020B0604030504040204" pitchFamily="34" charset="0"/>
              </a:rPr>
              <a:t>ประเด็นในการวางแผน</a:t>
            </a:r>
            <a:endParaRPr lang="en-US" altLang="en-US">
              <a:cs typeface="Tahoma" panose="020B0604030504040204" pitchFamily="34" charset="0"/>
            </a:endParaRP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DDFC1A5E-0BF5-4E5F-9F8D-191FC7A41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en-US" dirty="0">
                <a:cs typeface="Tahoma" panose="020B0604030504040204" pitchFamily="34" charset="0"/>
              </a:rPr>
              <a:t>“ตัวข่าว”</a:t>
            </a:r>
          </a:p>
          <a:p>
            <a:r>
              <a:rPr lang="th-TH" altLang="en-US" dirty="0">
                <a:cs typeface="Tahoma" panose="020B0604030504040204" pitchFamily="34" charset="0"/>
              </a:rPr>
              <a:t>กิจกรรม จัดแถลงข่าวไหม</a:t>
            </a:r>
          </a:p>
          <a:p>
            <a:r>
              <a:rPr lang="th-TH" altLang="en-US" dirty="0">
                <a:cs typeface="Tahoma" panose="020B0604030504040204" pitchFamily="34" charset="0"/>
              </a:rPr>
              <a:t>หนังสือพิมพ์</a:t>
            </a:r>
            <a:endParaRPr lang="en-US" altLang="en-US" dirty="0">
              <a:cs typeface="Tahoma" panose="020B0604030504040204" pitchFamily="34" charset="0"/>
            </a:endParaRPr>
          </a:p>
          <a:p>
            <a:r>
              <a:rPr lang="en-US" altLang="en-US" dirty="0">
                <a:cs typeface="Tahoma" panose="020B0604030504040204" pitchFamily="34" charset="0"/>
              </a:rPr>
              <a:t>Twisting by media </a:t>
            </a:r>
            <a:endParaRPr lang="th-TH" altLang="en-US" dirty="0">
              <a:cs typeface="Tahoma" panose="020B0604030504040204" pitchFamily="34" charset="0"/>
            </a:endParaRPr>
          </a:p>
          <a:p>
            <a:r>
              <a:rPr lang="th-TH" altLang="en-US" dirty="0">
                <a:cs typeface="Tahoma" panose="020B0604030504040204" pitchFamily="34" charset="0"/>
              </a:rPr>
              <a:t>ชิงพื้นที่กันเอง </a:t>
            </a:r>
          </a:p>
          <a:p>
            <a:r>
              <a:rPr lang="th-TH" altLang="en-US" dirty="0">
                <a:cs typeface="Tahoma" panose="020B0604030504040204" pitchFamily="34" charset="0"/>
              </a:rPr>
              <a:t>จังหวะ</a:t>
            </a:r>
          </a:p>
          <a:p>
            <a:endParaRPr lang="en-US" altLang="en-US" dirty="0">
              <a:cs typeface="Tahom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DFE282-1839-49A1-846A-2BB5AC0F3B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2967E9D2-62F8-4A96-9653-230C7FA16CBB}" type="slidenum">
              <a:rPr lang="th-TH" altLang="en-US" sz="1200">
                <a:latin typeface="Tahoma" panose="020B0604030504040204" pitchFamily="34" charset="0"/>
              </a:rPr>
              <a:pPr eaLnBrk="1" hangingPunct="1"/>
              <a:t>8</a:t>
            </a:fld>
            <a:endParaRPr lang="th-TH" altLang="en-US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546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89FF61B3-06A4-49CA-8E81-08786A67D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>
                <a:cs typeface="Tahoma" panose="020B0604030504040204" pitchFamily="34" charset="0"/>
              </a:rPr>
              <a:t>ประเด็นในการเขียน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F521F80E-862A-4678-8C4C-9A34B6BA5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altLang="en-US">
                <a:cs typeface="Tahoma" panose="020B0604030504040204" pitchFamily="34" charset="0"/>
              </a:rPr>
              <a:t>ข้อมูล(เนื้อหา) ที่ขายได้</a:t>
            </a:r>
          </a:p>
          <a:p>
            <a:r>
              <a:rPr lang="th-TH" altLang="en-US">
                <a:cs typeface="Tahoma" panose="020B0604030504040204" pitchFamily="34" charset="0"/>
              </a:rPr>
              <a:t>ตัวละคร</a:t>
            </a:r>
          </a:p>
          <a:p>
            <a:r>
              <a:rPr lang="th-TH" altLang="en-US">
                <a:cs typeface="Tahoma" panose="020B0604030504040204" pitchFamily="34" charset="0"/>
              </a:rPr>
              <a:t>สไตล์</a:t>
            </a:r>
          </a:p>
          <a:p>
            <a:pPr lvl="1"/>
            <a:r>
              <a:rPr lang="th-TH" altLang="en-US">
                <a:cs typeface="Tahoma" panose="020B0604030504040204" pitchFamily="34" charset="0"/>
              </a:rPr>
              <a:t>ข่าวแจก</a:t>
            </a:r>
          </a:p>
          <a:p>
            <a:pPr lvl="1"/>
            <a:r>
              <a:rPr lang="th-TH" altLang="en-US">
                <a:cs typeface="Tahoma" panose="020B0604030504040204" pitchFamily="34" charset="0"/>
              </a:rPr>
              <a:t>บทความ</a:t>
            </a:r>
          </a:p>
          <a:p>
            <a:pPr lvl="1"/>
            <a:r>
              <a:rPr lang="th-TH" altLang="en-US">
                <a:cs typeface="Tahoma" panose="020B0604030504040204" pitchFamily="34" charset="0"/>
              </a:rPr>
              <a:t>บทสัมภาษณ์</a:t>
            </a:r>
          </a:p>
          <a:p>
            <a:pPr lvl="1"/>
            <a:r>
              <a:rPr lang="th-TH" altLang="en-US">
                <a:cs typeface="Tahoma" panose="020B0604030504040204" pitchFamily="34" charset="0"/>
              </a:rPr>
              <a:t>แถลงการณ์</a:t>
            </a:r>
          </a:p>
          <a:p>
            <a:pPr lvl="1"/>
            <a:r>
              <a:rPr lang="th-TH" altLang="en-US">
                <a:cs typeface="Tahoma" panose="020B0604030504040204" pitchFamily="34" charset="0"/>
              </a:rPr>
              <a:t>คอลัมน์ (ชงข้อมูลให้คอลัมน์นิสต์)</a:t>
            </a:r>
          </a:p>
          <a:p>
            <a:r>
              <a:rPr lang="th-TH" altLang="en-US">
                <a:cs typeface="Tahoma" panose="020B0604030504040204" pitchFamily="34" charset="0"/>
              </a:rPr>
              <a:t>รูป</a:t>
            </a:r>
          </a:p>
          <a:p>
            <a:r>
              <a:rPr lang="th-TH" altLang="en-US">
                <a:cs typeface="Tahoma" panose="020B0604030504040204" pitchFamily="34" charset="0"/>
              </a:rPr>
              <a:t>ความยาว</a:t>
            </a:r>
          </a:p>
          <a:p>
            <a:r>
              <a:rPr lang="th-TH" altLang="en-US">
                <a:cs typeface="Tahoma" panose="020B0604030504040204" pitchFamily="34" charset="0"/>
              </a:rPr>
              <a:t>ส่งให้ใคร ส่งเมื่อไหร่ ตามดีไหม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C1E2F-F68F-491F-81D4-F40F098494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eaLnBrk="1" hangingPunct="1"/>
            <a:fld id="{3927BD62-B413-452D-AED4-9416E33B4B77}" type="slidenum">
              <a:rPr lang="th-TH" altLang="en-US" sz="1200">
                <a:latin typeface="Tahoma" panose="020B0604030504040204" pitchFamily="34" charset="0"/>
              </a:rPr>
              <a:pPr eaLnBrk="1" hangingPunct="1"/>
              <a:t>9</a:t>
            </a:fld>
            <a:endParaRPr lang="th-TH" altLang="en-US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708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778</Words>
  <Application>Microsoft Office PowerPoint</Application>
  <PresentationFormat>Widescreen</PresentationFormat>
  <Paragraphs>217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Angsana New</vt:lpstr>
      <vt:lpstr>Arial</vt:lpstr>
      <vt:lpstr>Calibri</vt:lpstr>
      <vt:lpstr>Calibri Light</vt:lpstr>
      <vt:lpstr>Cordia New</vt:lpstr>
      <vt:lpstr>Tahoma</vt:lpstr>
      <vt:lpstr>Office Theme</vt:lpstr>
      <vt:lpstr>Communication:  Make your research meaningful</vt:lpstr>
      <vt:lpstr>PowerPoint Presentation</vt:lpstr>
      <vt:lpstr>8 Key questions for advocacy plan</vt:lpstr>
      <vt:lpstr>Revisiting  The world of  alcohol policy  research </vt:lpstr>
      <vt:lpstr>Communication: Beyond report and publication  </vt:lpstr>
      <vt:lpstr>PowerPoint Presentation</vt:lpstr>
      <vt:lpstr>วัตถุประสงค์ของงานเขียนกับสื่อ</vt:lpstr>
      <vt:lpstr>ประเด็นในการวางแผน</vt:lpstr>
      <vt:lpstr>ประเด็นในการเขียน</vt:lpstr>
      <vt:lpstr>ประเด็นในการเขียน</vt:lpstr>
      <vt:lpstr>ประเภทของ press release</vt:lpstr>
      <vt:lpstr>common structure for press release </vt:lpstr>
      <vt:lpstr>My style</vt:lpstr>
      <vt:lpstr>Check boxes </vt:lpstr>
      <vt:lpstr>Common pitfalls </vt:lpstr>
      <vt:lpstr> Case study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THAMARANGSI, Thaksaphon</dc:creator>
  <cp:lastModifiedBy>THAMARANGSI, Thaksaphon</cp:lastModifiedBy>
  <cp:revision>9</cp:revision>
  <dcterms:created xsi:type="dcterms:W3CDTF">2019-07-07T15:08:24Z</dcterms:created>
  <dcterms:modified xsi:type="dcterms:W3CDTF">2019-07-08T02:12:33Z</dcterms:modified>
</cp:coreProperties>
</file>